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5" r:id="rId5"/>
    <p:sldId id="274" r:id="rId6"/>
    <p:sldId id="278" r:id="rId7"/>
    <p:sldId id="273" r:id="rId8"/>
    <p:sldId id="276" r:id="rId9"/>
    <p:sldId id="272" r:id="rId10"/>
    <p:sldId id="261" r:id="rId11"/>
    <p:sldId id="277" r:id="rId12"/>
    <p:sldId id="266" r:id="rId13"/>
  </p:sldIdLst>
  <p:sldSz cx="12192000" cy="6858000"/>
  <p:notesSz cx="6669088" cy="9926638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79E2F-F4AE-4D6E-9B19-AEB5F024BDE3}" v="33" dt="2024-04-17T08:50:31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288"/>
  </p:normalViewPr>
  <p:slideViewPr>
    <p:cSldViewPr snapToGrid="0" snapToObjects="1" showGuides="1">
      <p:cViewPr varScale="1">
        <p:scale>
          <a:sx n="67" d="100"/>
          <a:sy n="67" d="100"/>
        </p:scale>
        <p:origin x="6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asaho Maiju" userId="57ebe80f-845c-4347-8fb4-8697d70b6212" providerId="ADAL" clId="{95E79E2F-F4AE-4D6E-9B19-AEB5F024BDE3}"/>
    <pc:docChg chg="undo custSel addSld delSld modSld sldOrd modNotesMaster">
      <pc:chgData name="Kangasaho Maiju" userId="57ebe80f-845c-4347-8fb4-8697d70b6212" providerId="ADAL" clId="{95E79E2F-F4AE-4D6E-9B19-AEB5F024BDE3}" dt="2024-04-17T11:00:43.266" v="8126"/>
      <pc:docMkLst>
        <pc:docMk/>
      </pc:docMkLst>
      <pc:sldChg chg="del">
        <pc:chgData name="Kangasaho Maiju" userId="57ebe80f-845c-4347-8fb4-8697d70b6212" providerId="ADAL" clId="{95E79E2F-F4AE-4D6E-9B19-AEB5F024BDE3}" dt="2024-03-01T06:27:13.948" v="1858" actId="47"/>
        <pc:sldMkLst>
          <pc:docMk/>
          <pc:sldMk cId="3436236697" sldId="256"/>
        </pc:sldMkLst>
      </pc:sldChg>
      <pc:sldChg chg="modSp del mod">
        <pc:chgData name="Kangasaho Maiju" userId="57ebe80f-845c-4347-8fb4-8697d70b6212" providerId="ADAL" clId="{95E79E2F-F4AE-4D6E-9B19-AEB5F024BDE3}" dt="2024-03-01T06:19:47.028" v="1749" actId="47"/>
        <pc:sldMkLst>
          <pc:docMk/>
          <pc:sldMk cId="1587126786" sldId="257"/>
        </pc:sldMkLst>
        <pc:spChg chg="mod">
          <ac:chgData name="Kangasaho Maiju" userId="57ebe80f-845c-4347-8fb4-8697d70b6212" providerId="ADAL" clId="{95E79E2F-F4AE-4D6E-9B19-AEB5F024BDE3}" dt="2024-03-01T05:52:37.080" v="226" actId="6549"/>
          <ac:spMkLst>
            <pc:docMk/>
            <pc:sldMk cId="1587126786" sldId="257"/>
            <ac:spMk id="8" creationId="{197044C3-CD23-D844-B780-26FABA91AD0F}"/>
          </ac:spMkLst>
        </pc:spChg>
      </pc:sldChg>
      <pc:sldChg chg="del">
        <pc:chgData name="Kangasaho Maiju" userId="57ebe80f-845c-4347-8fb4-8697d70b6212" providerId="ADAL" clId="{95E79E2F-F4AE-4D6E-9B19-AEB5F024BDE3}" dt="2024-03-01T06:16:48.042" v="1443" actId="47"/>
        <pc:sldMkLst>
          <pc:docMk/>
          <pc:sldMk cId="3653193442" sldId="258"/>
        </pc:sldMkLst>
      </pc:sldChg>
      <pc:sldChg chg="del">
        <pc:chgData name="Kangasaho Maiju" userId="57ebe80f-845c-4347-8fb4-8697d70b6212" providerId="ADAL" clId="{95E79E2F-F4AE-4D6E-9B19-AEB5F024BDE3}" dt="2024-03-01T06:16:51.168" v="1445" actId="47"/>
        <pc:sldMkLst>
          <pc:docMk/>
          <pc:sldMk cId="2140971857" sldId="259"/>
        </pc:sldMkLst>
      </pc:sldChg>
      <pc:sldChg chg="del">
        <pc:chgData name="Kangasaho Maiju" userId="57ebe80f-845c-4347-8fb4-8697d70b6212" providerId="ADAL" clId="{95E79E2F-F4AE-4D6E-9B19-AEB5F024BDE3}" dt="2024-03-01T06:16:48.605" v="1444" actId="47"/>
        <pc:sldMkLst>
          <pc:docMk/>
          <pc:sldMk cId="2395670013" sldId="260"/>
        </pc:sldMkLst>
      </pc:sldChg>
      <pc:sldChg chg="modSp mod ord">
        <pc:chgData name="Kangasaho Maiju" userId="57ebe80f-845c-4347-8fb4-8697d70b6212" providerId="ADAL" clId="{95E79E2F-F4AE-4D6E-9B19-AEB5F024BDE3}" dt="2024-04-16T08:11:33.699" v="8104"/>
        <pc:sldMkLst>
          <pc:docMk/>
          <pc:sldMk cId="479030632" sldId="261"/>
        </pc:sldMkLst>
        <pc:spChg chg="mod">
          <ac:chgData name="Kangasaho Maiju" userId="57ebe80f-845c-4347-8fb4-8697d70b6212" providerId="ADAL" clId="{95E79E2F-F4AE-4D6E-9B19-AEB5F024BDE3}" dt="2024-03-26T14:36:43.609" v="6252" actId="27636"/>
          <ac:spMkLst>
            <pc:docMk/>
            <pc:sldMk cId="479030632" sldId="261"/>
            <ac:spMk id="9" creationId="{3DC1EB90-DDF9-1A45-8276-6FB558C9EF5E}"/>
          </ac:spMkLst>
        </pc:spChg>
        <pc:spChg chg="mod">
          <ac:chgData name="Kangasaho Maiju" userId="57ebe80f-845c-4347-8fb4-8697d70b6212" providerId="ADAL" clId="{95E79E2F-F4AE-4D6E-9B19-AEB5F024BDE3}" dt="2024-04-16T08:10:16.351" v="8065"/>
          <ac:spMkLst>
            <pc:docMk/>
            <pc:sldMk cId="479030632" sldId="261"/>
            <ac:spMk id="10" creationId="{431669F2-02CD-FE47-A1B8-E1FE87B7AFEA}"/>
          </ac:spMkLst>
        </pc:spChg>
        <pc:spChg chg="mod">
          <ac:chgData name="Kangasaho Maiju" userId="57ebe80f-845c-4347-8fb4-8697d70b6212" providerId="ADAL" clId="{95E79E2F-F4AE-4D6E-9B19-AEB5F024BDE3}" dt="2024-04-16T08:11:33.699" v="8104"/>
          <ac:spMkLst>
            <pc:docMk/>
            <pc:sldMk cId="479030632" sldId="261"/>
            <ac:spMk id="11" creationId="{ECDE4FBD-D3B6-1D42-BF39-6903EA0CBF49}"/>
          </ac:spMkLst>
        </pc:spChg>
      </pc:sldChg>
      <pc:sldChg chg="del">
        <pc:chgData name="Kangasaho Maiju" userId="57ebe80f-845c-4347-8fb4-8697d70b6212" providerId="ADAL" clId="{95E79E2F-F4AE-4D6E-9B19-AEB5F024BDE3}" dt="2024-03-01T06:16:52.621" v="1446" actId="47"/>
        <pc:sldMkLst>
          <pc:docMk/>
          <pc:sldMk cId="3901403695" sldId="262"/>
        </pc:sldMkLst>
      </pc:sldChg>
      <pc:sldChg chg="del">
        <pc:chgData name="Kangasaho Maiju" userId="57ebe80f-845c-4347-8fb4-8697d70b6212" providerId="ADAL" clId="{95E79E2F-F4AE-4D6E-9B19-AEB5F024BDE3}" dt="2024-03-01T06:16:53.259" v="1447" actId="47"/>
        <pc:sldMkLst>
          <pc:docMk/>
          <pc:sldMk cId="2801175487" sldId="263"/>
        </pc:sldMkLst>
      </pc:sldChg>
      <pc:sldChg chg="del">
        <pc:chgData name="Kangasaho Maiju" userId="57ebe80f-845c-4347-8fb4-8697d70b6212" providerId="ADAL" clId="{95E79E2F-F4AE-4D6E-9B19-AEB5F024BDE3}" dt="2024-03-01T06:16:53.946" v="1448" actId="47"/>
        <pc:sldMkLst>
          <pc:docMk/>
          <pc:sldMk cId="3857242612" sldId="264"/>
        </pc:sldMkLst>
      </pc:sldChg>
      <pc:sldChg chg="del">
        <pc:chgData name="Kangasaho Maiju" userId="57ebe80f-845c-4347-8fb4-8697d70b6212" providerId="ADAL" clId="{95E79E2F-F4AE-4D6E-9B19-AEB5F024BDE3}" dt="2024-03-01T06:18:54.974" v="1708" actId="47"/>
        <pc:sldMkLst>
          <pc:docMk/>
          <pc:sldMk cId="2691113435" sldId="265"/>
        </pc:sldMkLst>
      </pc:sldChg>
      <pc:sldChg chg="modSp mod">
        <pc:chgData name="Kangasaho Maiju" userId="57ebe80f-845c-4347-8fb4-8697d70b6212" providerId="ADAL" clId="{95E79E2F-F4AE-4D6E-9B19-AEB5F024BDE3}" dt="2024-04-08T18:43:27.433" v="7586" actId="6549"/>
        <pc:sldMkLst>
          <pc:docMk/>
          <pc:sldMk cId="3239231242" sldId="266"/>
        </pc:sldMkLst>
        <pc:spChg chg="mod">
          <ac:chgData name="Kangasaho Maiju" userId="57ebe80f-845c-4347-8fb4-8697d70b6212" providerId="ADAL" clId="{95E79E2F-F4AE-4D6E-9B19-AEB5F024BDE3}" dt="2024-04-08T18:43:27.433" v="7586" actId="6549"/>
          <ac:spMkLst>
            <pc:docMk/>
            <pc:sldMk cId="3239231242" sldId="266"/>
            <ac:spMk id="8" creationId="{49202545-D26B-485C-9E25-62859E92ED89}"/>
          </ac:spMkLst>
        </pc:spChg>
        <pc:spChg chg="mod">
          <ac:chgData name="Kangasaho Maiju" userId="57ebe80f-845c-4347-8fb4-8697d70b6212" providerId="ADAL" clId="{95E79E2F-F4AE-4D6E-9B19-AEB5F024BDE3}" dt="2024-04-08T18:42:06.975" v="7459"/>
          <ac:spMkLst>
            <pc:docMk/>
            <pc:sldMk cId="3239231242" sldId="266"/>
            <ac:spMk id="9" creationId="{B5958F18-B2CD-466B-9484-119914465620}"/>
          </ac:spMkLst>
        </pc:spChg>
      </pc:sldChg>
      <pc:sldChg chg="del">
        <pc:chgData name="Kangasaho Maiju" userId="57ebe80f-845c-4347-8fb4-8697d70b6212" providerId="ADAL" clId="{95E79E2F-F4AE-4D6E-9B19-AEB5F024BDE3}" dt="2024-03-01T06:18:55.583" v="1709" actId="47"/>
        <pc:sldMkLst>
          <pc:docMk/>
          <pc:sldMk cId="1408300390" sldId="267"/>
        </pc:sldMkLst>
      </pc:sldChg>
      <pc:sldChg chg="modSp del mod">
        <pc:chgData name="Kangasaho Maiju" userId="57ebe80f-845c-4347-8fb4-8697d70b6212" providerId="ADAL" clId="{95E79E2F-F4AE-4D6E-9B19-AEB5F024BDE3}" dt="2024-03-01T06:19:54.683" v="1751" actId="47"/>
        <pc:sldMkLst>
          <pc:docMk/>
          <pc:sldMk cId="2035358054" sldId="268"/>
        </pc:sldMkLst>
        <pc:spChg chg="mod">
          <ac:chgData name="Kangasaho Maiju" userId="57ebe80f-845c-4347-8fb4-8697d70b6212" providerId="ADAL" clId="{95E79E2F-F4AE-4D6E-9B19-AEB5F024BDE3}" dt="2024-03-01T06:19:51.881" v="1750" actId="6549"/>
          <ac:spMkLst>
            <pc:docMk/>
            <pc:sldMk cId="2035358054" sldId="268"/>
            <ac:spMk id="8" creationId="{04E541C6-3498-874C-88D9-80CFE8E3A644}"/>
          </ac:spMkLst>
        </pc:spChg>
        <pc:spChg chg="mod">
          <ac:chgData name="Kangasaho Maiju" userId="57ebe80f-845c-4347-8fb4-8697d70b6212" providerId="ADAL" clId="{95E79E2F-F4AE-4D6E-9B19-AEB5F024BDE3}" dt="2024-03-01T06:10:48.159" v="979" actId="21"/>
          <ac:spMkLst>
            <pc:docMk/>
            <pc:sldMk cId="2035358054" sldId="268"/>
            <ac:spMk id="9" creationId="{B712A746-7F3D-BA82-0202-600272455FBC}"/>
          </ac:spMkLst>
        </pc:spChg>
      </pc:sldChg>
      <pc:sldChg chg="del">
        <pc:chgData name="Kangasaho Maiju" userId="57ebe80f-845c-4347-8fb4-8697d70b6212" providerId="ADAL" clId="{95E79E2F-F4AE-4D6E-9B19-AEB5F024BDE3}" dt="2024-03-01T06:16:41.072" v="1442" actId="47"/>
        <pc:sldMkLst>
          <pc:docMk/>
          <pc:sldMk cId="2393084396" sldId="269"/>
        </pc:sldMkLst>
      </pc:sldChg>
      <pc:sldChg chg="modSp del mod">
        <pc:chgData name="Kangasaho Maiju" userId="57ebe80f-845c-4347-8fb4-8697d70b6212" providerId="ADAL" clId="{95E79E2F-F4AE-4D6E-9B19-AEB5F024BDE3}" dt="2024-03-26T14:28:39.701" v="6193" actId="47"/>
        <pc:sldMkLst>
          <pc:docMk/>
          <pc:sldMk cId="33346995" sldId="270"/>
        </pc:sldMkLst>
        <pc:spChg chg="mod">
          <ac:chgData name="Kangasaho Maiju" userId="57ebe80f-845c-4347-8fb4-8697d70b6212" providerId="ADAL" clId="{95E79E2F-F4AE-4D6E-9B19-AEB5F024BDE3}" dt="2024-03-26T14:28:25.940" v="6190" actId="27636"/>
          <ac:spMkLst>
            <pc:docMk/>
            <pc:sldMk cId="33346995" sldId="270"/>
            <ac:spMk id="8" creationId="{9EC35635-09D1-D21D-D63A-54588222B7AA}"/>
          </ac:spMkLst>
        </pc:spChg>
        <pc:spChg chg="mod">
          <ac:chgData name="Kangasaho Maiju" userId="57ebe80f-845c-4347-8fb4-8697d70b6212" providerId="ADAL" clId="{95E79E2F-F4AE-4D6E-9B19-AEB5F024BDE3}" dt="2024-03-26T14:27:57.465" v="6187" actId="6549"/>
          <ac:spMkLst>
            <pc:docMk/>
            <pc:sldMk cId="33346995" sldId="270"/>
            <ac:spMk id="9" creationId="{8B09FBE5-15F3-E54B-A5BD-D102118AE289}"/>
          </ac:spMkLst>
        </pc:spChg>
      </pc:sldChg>
      <pc:sldChg chg="del ord">
        <pc:chgData name="Kangasaho Maiju" userId="57ebe80f-845c-4347-8fb4-8697d70b6212" providerId="ADAL" clId="{95E79E2F-F4AE-4D6E-9B19-AEB5F024BDE3}" dt="2024-03-01T06:07:18.576" v="718" actId="47"/>
        <pc:sldMkLst>
          <pc:docMk/>
          <pc:sldMk cId="2399496801" sldId="271"/>
        </pc:sldMkLst>
      </pc:sldChg>
      <pc:sldChg chg="modSp mod ord">
        <pc:chgData name="Kangasaho Maiju" userId="57ebe80f-845c-4347-8fb4-8697d70b6212" providerId="ADAL" clId="{95E79E2F-F4AE-4D6E-9B19-AEB5F024BDE3}" dt="2024-04-16T08:09:25.966" v="8060" actId="113"/>
        <pc:sldMkLst>
          <pc:docMk/>
          <pc:sldMk cId="2325304922" sldId="272"/>
        </pc:sldMkLst>
        <pc:spChg chg="mod">
          <ac:chgData name="Kangasaho Maiju" userId="57ebe80f-845c-4347-8fb4-8697d70b6212" providerId="ADAL" clId="{95E79E2F-F4AE-4D6E-9B19-AEB5F024BDE3}" dt="2024-04-02T08:29:16.253" v="7198" actId="207"/>
          <ac:spMkLst>
            <pc:docMk/>
            <pc:sldMk cId="2325304922" sldId="272"/>
            <ac:spMk id="2" creationId="{D3957236-F3B3-39AB-9572-E38E4600DDFC}"/>
          </ac:spMkLst>
        </pc:spChg>
        <pc:spChg chg="mod">
          <ac:chgData name="Kangasaho Maiju" userId="57ebe80f-845c-4347-8fb4-8697d70b6212" providerId="ADAL" clId="{95E79E2F-F4AE-4D6E-9B19-AEB5F024BDE3}" dt="2024-04-16T08:09:25.966" v="8060" actId="113"/>
          <ac:spMkLst>
            <pc:docMk/>
            <pc:sldMk cId="2325304922" sldId="272"/>
            <ac:spMk id="3" creationId="{35206E75-6290-C793-30FA-5134B5672607}"/>
          </ac:spMkLst>
        </pc:spChg>
        <pc:picChg chg="mod">
          <ac:chgData name="Kangasaho Maiju" userId="57ebe80f-845c-4347-8fb4-8697d70b6212" providerId="ADAL" clId="{95E79E2F-F4AE-4D6E-9B19-AEB5F024BDE3}" dt="2024-04-15T07:38:28.936" v="7849" actId="14100"/>
          <ac:picMkLst>
            <pc:docMk/>
            <pc:sldMk cId="2325304922" sldId="272"/>
            <ac:picMk id="9" creationId="{D60F7C9B-DF2F-8DC4-E793-B3CF07A01CB0}"/>
          </ac:picMkLst>
        </pc:picChg>
      </pc:sldChg>
      <pc:sldChg chg="addSp delSp modSp mod">
        <pc:chgData name="Kangasaho Maiju" userId="57ebe80f-845c-4347-8fb4-8697d70b6212" providerId="ADAL" clId="{95E79E2F-F4AE-4D6E-9B19-AEB5F024BDE3}" dt="2024-04-16T08:08:20.260" v="8055" actId="20577"/>
        <pc:sldMkLst>
          <pc:docMk/>
          <pc:sldMk cId="89754361" sldId="273"/>
        </pc:sldMkLst>
        <pc:spChg chg="mod">
          <ac:chgData name="Kangasaho Maiju" userId="57ebe80f-845c-4347-8fb4-8697d70b6212" providerId="ADAL" clId="{95E79E2F-F4AE-4D6E-9B19-AEB5F024BDE3}" dt="2024-04-02T08:28:20.016" v="7196" actId="207"/>
          <ac:spMkLst>
            <pc:docMk/>
            <pc:sldMk cId="89754361" sldId="273"/>
            <ac:spMk id="2" creationId="{9A9F54CD-A86D-800F-0356-F4298954BD0C}"/>
          </ac:spMkLst>
        </pc:spChg>
        <pc:spChg chg="mod">
          <ac:chgData name="Kangasaho Maiju" userId="57ebe80f-845c-4347-8fb4-8697d70b6212" providerId="ADAL" clId="{95E79E2F-F4AE-4D6E-9B19-AEB5F024BDE3}" dt="2024-04-16T08:08:20.260" v="8055" actId="20577"/>
          <ac:spMkLst>
            <pc:docMk/>
            <pc:sldMk cId="89754361" sldId="273"/>
            <ac:spMk id="3" creationId="{E432EEF4-7973-3086-CB21-D48B7B3D898A}"/>
          </ac:spMkLst>
        </pc:spChg>
        <pc:spChg chg="add del mod">
          <ac:chgData name="Kangasaho Maiju" userId="57ebe80f-845c-4347-8fb4-8697d70b6212" providerId="ADAL" clId="{95E79E2F-F4AE-4D6E-9B19-AEB5F024BDE3}" dt="2024-03-26T14:55:26.336" v="6423" actId="22"/>
          <ac:spMkLst>
            <pc:docMk/>
            <pc:sldMk cId="89754361" sldId="273"/>
            <ac:spMk id="5" creationId="{DAEC37CB-5B4D-0821-2BB2-09A04D6EF0AC}"/>
          </ac:spMkLst>
        </pc:spChg>
        <pc:spChg chg="add del mod">
          <ac:chgData name="Kangasaho Maiju" userId="57ebe80f-845c-4347-8fb4-8697d70b6212" providerId="ADAL" clId="{95E79E2F-F4AE-4D6E-9B19-AEB5F024BDE3}" dt="2024-03-26T14:55:59.603" v="6442" actId="478"/>
          <ac:spMkLst>
            <pc:docMk/>
            <pc:sldMk cId="89754361" sldId="273"/>
            <ac:spMk id="12" creationId="{921C4476-F394-0B3D-F27E-80CFE4CD455D}"/>
          </ac:spMkLst>
        </pc:spChg>
        <pc:picChg chg="del mod">
          <ac:chgData name="Kangasaho Maiju" userId="57ebe80f-845c-4347-8fb4-8697d70b6212" providerId="ADAL" clId="{95E79E2F-F4AE-4D6E-9B19-AEB5F024BDE3}" dt="2024-03-26T14:55:22.822" v="6422" actId="478"/>
          <ac:picMkLst>
            <pc:docMk/>
            <pc:sldMk cId="89754361" sldId="273"/>
            <ac:picMk id="9" creationId="{E0BA7F72-5D4E-0EDB-D477-47EE685F3077}"/>
          </ac:picMkLst>
        </pc:picChg>
        <pc:picChg chg="add del mod ord">
          <ac:chgData name="Kangasaho Maiju" userId="57ebe80f-845c-4347-8fb4-8697d70b6212" providerId="ADAL" clId="{95E79E2F-F4AE-4D6E-9B19-AEB5F024BDE3}" dt="2024-03-26T14:55:40.026" v="6429" actId="478"/>
          <ac:picMkLst>
            <pc:docMk/>
            <pc:sldMk cId="89754361" sldId="273"/>
            <ac:picMk id="10" creationId="{5FFE2010-AFD7-425C-97DF-448DDA5B2FA4}"/>
          </ac:picMkLst>
        </pc:picChg>
      </pc:sldChg>
      <pc:sldChg chg="addSp delSp modSp mod">
        <pc:chgData name="Kangasaho Maiju" userId="57ebe80f-845c-4347-8fb4-8697d70b6212" providerId="ADAL" clId="{95E79E2F-F4AE-4D6E-9B19-AEB5F024BDE3}" dt="2024-04-15T07:39:32.068" v="7857" actId="207"/>
        <pc:sldMkLst>
          <pc:docMk/>
          <pc:sldMk cId="1504230766" sldId="274"/>
        </pc:sldMkLst>
        <pc:spChg chg="mod">
          <ac:chgData name="Kangasaho Maiju" userId="57ebe80f-845c-4347-8fb4-8697d70b6212" providerId="ADAL" clId="{95E79E2F-F4AE-4D6E-9B19-AEB5F024BDE3}" dt="2024-04-08T16:59:09.772" v="7285" actId="14100"/>
          <ac:spMkLst>
            <pc:docMk/>
            <pc:sldMk cId="1504230766" sldId="274"/>
            <ac:spMk id="2" creationId="{F92F8352-AB0D-0D44-903B-2D5EA1330F6D}"/>
          </ac:spMkLst>
        </pc:spChg>
        <pc:spChg chg="mod">
          <ac:chgData name="Kangasaho Maiju" userId="57ebe80f-845c-4347-8fb4-8697d70b6212" providerId="ADAL" clId="{95E79E2F-F4AE-4D6E-9B19-AEB5F024BDE3}" dt="2024-04-15T07:39:32.068" v="7857" actId="207"/>
          <ac:spMkLst>
            <pc:docMk/>
            <pc:sldMk cId="1504230766" sldId="274"/>
            <ac:spMk id="3" creationId="{4DF4213D-35DB-1FFC-BF0B-D2E0276A4B25}"/>
          </ac:spMkLst>
        </pc:spChg>
        <pc:spChg chg="add del mod">
          <ac:chgData name="Kangasaho Maiju" userId="57ebe80f-845c-4347-8fb4-8697d70b6212" providerId="ADAL" clId="{95E79E2F-F4AE-4D6E-9B19-AEB5F024BDE3}" dt="2024-03-01T06:47:25.925" v="3170" actId="22"/>
          <ac:spMkLst>
            <pc:docMk/>
            <pc:sldMk cId="1504230766" sldId="274"/>
            <ac:spMk id="8" creationId="{26E7DCF4-84A0-0B0B-DAC5-CE7C232027AC}"/>
          </ac:spMkLst>
        </pc:spChg>
        <pc:spChg chg="add del mod">
          <ac:chgData name="Kangasaho Maiju" userId="57ebe80f-845c-4347-8fb4-8697d70b6212" providerId="ADAL" clId="{95E79E2F-F4AE-4D6E-9B19-AEB5F024BDE3}" dt="2024-03-01T06:49:29.732" v="3184" actId="22"/>
          <ac:spMkLst>
            <pc:docMk/>
            <pc:sldMk cId="1504230766" sldId="274"/>
            <ac:spMk id="13" creationId="{33660785-17D2-BC6B-0816-FADBCDA59021}"/>
          </ac:spMkLst>
        </pc:spChg>
        <pc:picChg chg="del mod">
          <ac:chgData name="Kangasaho Maiju" userId="57ebe80f-845c-4347-8fb4-8697d70b6212" providerId="ADAL" clId="{95E79E2F-F4AE-4D6E-9B19-AEB5F024BDE3}" dt="2024-03-01T06:20:09.957" v="1752" actId="478"/>
          <ac:picMkLst>
            <pc:docMk/>
            <pc:sldMk cId="1504230766" sldId="274"/>
            <ac:picMk id="9" creationId="{DE920FB6-5DA0-593D-0078-852B7CA9013A}"/>
          </ac:picMkLst>
        </pc:picChg>
        <pc:picChg chg="add del mod ord">
          <ac:chgData name="Kangasaho Maiju" userId="57ebe80f-845c-4347-8fb4-8697d70b6212" providerId="ADAL" clId="{95E79E2F-F4AE-4D6E-9B19-AEB5F024BDE3}" dt="2024-03-01T06:49:26.768" v="3183" actId="478"/>
          <ac:picMkLst>
            <pc:docMk/>
            <pc:sldMk cId="1504230766" sldId="274"/>
            <ac:picMk id="11" creationId="{A74D0817-DC5D-7192-F58F-B247D1271F86}"/>
          </ac:picMkLst>
        </pc:picChg>
        <pc:picChg chg="add mod ord">
          <ac:chgData name="Kangasaho Maiju" userId="57ebe80f-845c-4347-8fb4-8697d70b6212" providerId="ADAL" clId="{95E79E2F-F4AE-4D6E-9B19-AEB5F024BDE3}" dt="2024-04-15T07:38:52.752" v="7854" actId="14100"/>
          <ac:picMkLst>
            <pc:docMk/>
            <pc:sldMk cId="1504230766" sldId="274"/>
            <ac:picMk id="15" creationId="{0EA6297A-2E28-E912-397A-B518202B42C0}"/>
          </ac:picMkLst>
        </pc:picChg>
      </pc:sldChg>
      <pc:sldChg chg="modSp mod">
        <pc:chgData name="Kangasaho Maiju" userId="57ebe80f-845c-4347-8fb4-8697d70b6212" providerId="ADAL" clId="{95E79E2F-F4AE-4D6E-9B19-AEB5F024BDE3}" dt="2024-04-02T07:37:21.584" v="6971" actId="20577"/>
        <pc:sldMkLst>
          <pc:docMk/>
          <pc:sldMk cId="4131553740" sldId="275"/>
        </pc:sldMkLst>
        <pc:spChg chg="mod">
          <ac:chgData name="Kangasaho Maiju" userId="57ebe80f-845c-4347-8fb4-8697d70b6212" providerId="ADAL" clId="{95E79E2F-F4AE-4D6E-9B19-AEB5F024BDE3}" dt="2024-04-02T07:28:04.689" v="6724" actId="255"/>
          <ac:spMkLst>
            <pc:docMk/>
            <pc:sldMk cId="4131553740" sldId="275"/>
            <ac:spMk id="2" creationId="{4043CBCF-1604-8C6F-41D9-052E78D006D0}"/>
          </ac:spMkLst>
        </pc:spChg>
        <pc:spChg chg="mod">
          <ac:chgData name="Kangasaho Maiju" userId="57ebe80f-845c-4347-8fb4-8697d70b6212" providerId="ADAL" clId="{95E79E2F-F4AE-4D6E-9B19-AEB5F024BDE3}" dt="2024-04-02T07:37:21.584" v="6971" actId="20577"/>
          <ac:spMkLst>
            <pc:docMk/>
            <pc:sldMk cId="4131553740" sldId="275"/>
            <ac:spMk id="3" creationId="{F60ABA8C-C17E-537B-BBCD-06B21F5F57D4}"/>
          </ac:spMkLst>
        </pc:spChg>
        <pc:spChg chg="mod">
          <ac:chgData name="Kangasaho Maiju" userId="57ebe80f-845c-4347-8fb4-8697d70b6212" providerId="ADAL" clId="{95E79E2F-F4AE-4D6E-9B19-AEB5F024BDE3}" dt="2024-04-02T07:26:52.362" v="6710" actId="255"/>
          <ac:spMkLst>
            <pc:docMk/>
            <pc:sldMk cId="4131553740" sldId="275"/>
            <ac:spMk id="4" creationId="{4A4C491F-97CC-ABF5-0D1B-5596359548FD}"/>
          </ac:spMkLst>
        </pc:spChg>
      </pc:sldChg>
      <pc:sldChg chg="addSp delSp modSp new mod">
        <pc:chgData name="Kangasaho Maiju" userId="57ebe80f-845c-4347-8fb4-8697d70b6212" providerId="ADAL" clId="{95E79E2F-F4AE-4D6E-9B19-AEB5F024BDE3}" dt="2024-04-16T08:09:35.358" v="8062" actId="113"/>
        <pc:sldMkLst>
          <pc:docMk/>
          <pc:sldMk cId="428443163" sldId="276"/>
        </pc:sldMkLst>
        <pc:spChg chg="mod">
          <ac:chgData name="Kangasaho Maiju" userId="57ebe80f-845c-4347-8fb4-8697d70b6212" providerId="ADAL" clId="{95E79E2F-F4AE-4D6E-9B19-AEB5F024BDE3}" dt="2024-04-02T08:29:10.645" v="7197" actId="207"/>
          <ac:spMkLst>
            <pc:docMk/>
            <pc:sldMk cId="428443163" sldId="276"/>
            <ac:spMk id="2" creationId="{EF6D9372-852A-7E70-93AC-B1CBEAB2D1B4}"/>
          </ac:spMkLst>
        </pc:spChg>
        <pc:spChg chg="mod">
          <ac:chgData name="Kangasaho Maiju" userId="57ebe80f-845c-4347-8fb4-8697d70b6212" providerId="ADAL" clId="{95E79E2F-F4AE-4D6E-9B19-AEB5F024BDE3}" dt="2024-04-16T08:09:35.358" v="8062" actId="113"/>
          <ac:spMkLst>
            <pc:docMk/>
            <pc:sldMk cId="428443163" sldId="276"/>
            <ac:spMk id="3" creationId="{EE3CF12C-D262-B658-8996-A3AE7F08B50D}"/>
          </ac:spMkLst>
        </pc:spChg>
        <pc:spChg chg="del">
          <ac:chgData name="Kangasaho Maiju" userId="57ebe80f-845c-4347-8fb4-8697d70b6212" providerId="ADAL" clId="{95E79E2F-F4AE-4D6E-9B19-AEB5F024BDE3}" dt="2024-03-01T06:07:10.848" v="715"/>
          <ac:spMkLst>
            <pc:docMk/>
            <pc:sldMk cId="428443163" sldId="276"/>
            <ac:spMk id="4" creationId="{4B5F2D29-A153-DFAF-75C3-DB255E198474}"/>
          </ac:spMkLst>
        </pc:spChg>
        <pc:picChg chg="add mod">
          <ac:chgData name="Kangasaho Maiju" userId="57ebe80f-845c-4347-8fb4-8697d70b6212" providerId="ADAL" clId="{95E79E2F-F4AE-4D6E-9B19-AEB5F024BDE3}" dt="2024-04-15T07:38:22.128" v="7847" actId="14100"/>
          <ac:picMkLst>
            <pc:docMk/>
            <pc:sldMk cId="428443163" sldId="276"/>
            <ac:picMk id="8" creationId="{28C568B4-D53C-41E3-6C87-4FBB1E794DDC}"/>
          </ac:picMkLst>
        </pc:picChg>
      </pc:sldChg>
      <pc:sldChg chg="addSp delSp modSp new mod">
        <pc:chgData name="Kangasaho Maiju" userId="57ebe80f-845c-4347-8fb4-8697d70b6212" providerId="ADAL" clId="{95E79E2F-F4AE-4D6E-9B19-AEB5F024BDE3}" dt="2024-04-17T11:00:43.266" v="8126"/>
        <pc:sldMkLst>
          <pc:docMk/>
          <pc:sldMk cId="3770724738" sldId="277"/>
        </pc:sldMkLst>
        <pc:spChg chg="mod">
          <ac:chgData name="Kangasaho Maiju" userId="57ebe80f-845c-4347-8fb4-8697d70b6212" providerId="ADAL" clId="{95E79E2F-F4AE-4D6E-9B19-AEB5F024BDE3}" dt="2024-04-09T07:06:43.157" v="7757" actId="14100"/>
          <ac:spMkLst>
            <pc:docMk/>
            <pc:sldMk cId="3770724738" sldId="277"/>
            <ac:spMk id="2" creationId="{F75EBE67-CB77-4984-90EB-CBC229CFCC62}"/>
          </ac:spMkLst>
        </pc:spChg>
        <pc:spChg chg="mod">
          <ac:chgData name="Kangasaho Maiju" userId="57ebe80f-845c-4347-8fb4-8697d70b6212" providerId="ADAL" clId="{95E79E2F-F4AE-4D6E-9B19-AEB5F024BDE3}" dt="2024-04-17T11:00:43.266" v="8126"/>
          <ac:spMkLst>
            <pc:docMk/>
            <pc:sldMk cId="3770724738" sldId="277"/>
            <ac:spMk id="3" creationId="{2776E4AA-E263-40E0-A008-F0A049DA81E4}"/>
          </ac:spMkLst>
        </pc:spChg>
        <pc:spChg chg="del">
          <ac:chgData name="Kangasaho Maiju" userId="57ebe80f-845c-4347-8fb4-8697d70b6212" providerId="ADAL" clId="{95E79E2F-F4AE-4D6E-9B19-AEB5F024BDE3}" dt="2024-03-26T14:35:21.811" v="6239" actId="931"/>
          <ac:spMkLst>
            <pc:docMk/>
            <pc:sldMk cId="3770724738" sldId="277"/>
            <ac:spMk id="4" creationId="{8C535EEB-8668-CF26-A5F0-1199090FB087}"/>
          </ac:spMkLst>
        </pc:spChg>
        <pc:picChg chg="add mod">
          <ac:chgData name="Kangasaho Maiju" userId="57ebe80f-845c-4347-8fb4-8697d70b6212" providerId="ADAL" clId="{95E79E2F-F4AE-4D6E-9B19-AEB5F024BDE3}" dt="2024-04-09T07:05:17.815" v="7748" actId="1076"/>
          <ac:picMkLst>
            <pc:docMk/>
            <pc:sldMk cId="3770724738" sldId="277"/>
            <ac:picMk id="8" creationId="{53CCAD13-DD47-B696-446E-A11B55399841}"/>
          </ac:picMkLst>
        </pc:picChg>
      </pc:sldChg>
      <pc:sldChg chg="addSp delSp modSp new mod">
        <pc:chgData name="Kangasaho Maiju" userId="57ebe80f-845c-4347-8fb4-8697d70b6212" providerId="ADAL" clId="{95E79E2F-F4AE-4D6E-9B19-AEB5F024BDE3}" dt="2024-04-16T12:13:54.426" v="8122" actId="1440"/>
        <pc:sldMkLst>
          <pc:docMk/>
          <pc:sldMk cId="1687586535" sldId="278"/>
        </pc:sldMkLst>
        <pc:spChg chg="del">
          <ac:chgData name="Kangasaho Maiju" userId="57ebe80f-845c-4347-8fb4-8697d70b6212" providerId="ADAL" clId="{95E79E2F-F4AE-4D6E-9B19-AEB5F024BDE3}" dt="2024-04-16T12:11:00.518" v="8109" actId="478"/>
          <ac:spMkLst>
            <pc:docMk/>
            <pc:sldMk cId="1687586535" sldId="278"/>
            <ac:spMk id="2" creationId="{23EA7D71-7A80-9B78-6096-EF24FE183120}"/>
          </ac:spMkLst>
        </pc:spChg>
        <pc:spChg chg="del mod">
          <ac:chgData name="Kangasaho Maiju" userId="57ebe80f-845c-4347-8fb4-8697d70b6212" providerId="ADAL" clId="{95E79E2F-F4AE-4D6E-9B19-AEB5F024BDE3}" dt="2024-04-16T12:10:57.539" v="8108" actId="22"/>
          <ac:spMkLst>
            <pc:docMk/>
            <pc:sldMk cId="1687586535" sldId="278"/>
            <ac:spMk id="3" creationId="{E03D1977-4701-31E8-AF12-653A1AD5DF22}"/>
          </ac:spMkLst>
        </pc:spChg>
        <pc:picChg chg="add mod ord">
          <ac:chgData name="Kangasaho Maiju" userId="57ebe80f-845c-4347-8fb4-8697d70b6212" providerId="ADAL" clId="{95E79E2F-F4AE-4D6E-9B19-AEB5F024BDE3}" dt="2024-04-16T12:13:54.426" v="8122" actId="1440"/>
          <ac:picMkLst>
            <pc:docMk/>
            <pc:sldMk cId="1687586535" sldId="278"/>
            <ac:picMk id="7" creationId="{847FCA5D-AC43-3F84-E517-43A0DF8CDC14}"/>
          </ac:picMkLst>
        </pc:picChg>
      </pc:sldChg>
      <pc:sldChg chg="new del">
        <pc:chgData name="Kangasaho Maiju" userId="57ebe80f-845c-4347-8fb4-8697d70b6212" providerId="ADAL" clId="{95E79E2F-F4AE-4D6E-9B19-AEB5F024BDE3}" dt="2024-04-16T12:12:52.990" v="8118" actId="47"/>
        <pc:sldMkLst>
          <pc:docMk/>
          <pc:sldMk cId="76853904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06444183848973E-2"/>
          <c:y val="2.5224786213845555E-2"/>
          <c:w val="0.9168433983226576"/>
          <c:h val="0.8063351542098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5-084B-9211-911E43467D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5-084B-9211-911E43467D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5-084B-9211-911E43467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874399"/>
        <c:axId val="1932068463"/>
      </c:barChart>
      <c:catAx>
        <c:axId val="193387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ID4096"/>
          </a:p>
        </c:txPr>
        <c:crossAx val="1932068463"/>
        <c:crosses val="autoZero"/>
        <c:auto val="1"/>
        <c:lblAlgn val="ctr"/>
        <c:lblOffset val="100"/>
        <c:noMultiLvlLbl val="0"/>
      </c:catAx>
      <c:valAx>
        <c:axId val="193206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ID4096"/>
          </a:p>
        </c:txPr>
        <c:crossAx val="193387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72210873543228"/>
          <c:y val="0.92910021714117252"/>
          <c:w val="0.46655578252913543"/>
          <c:h val="7.0899782858827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C365-1C26-6946-87AF-75D6A7DF4277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FFB7-F2A5-7347-AEB2-258A388E9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2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haagahelia.sharepoint.com/sites/HHkuvapankki/Shared%20Documents/Forms/AllItems.aspx?viewid=7deba41b-50a9-4c75-a5e7-25735f49b7cc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B628-BFED-FA4D-A06C-0525A981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773238"/>
            <a:ext cx="11125200" cy="1808941"/>
          </a:xfrm>
        </p:spPr>
        <p:txBody>
          <a:bodyPr bIns="0" anchor="b" anchorCtr="0">
            <a:normAutofit/>
          </a:bodyPr>
          <a:lstStyle>
            <a:lvl1pPr algn="l">
              <a:lnSpc>
                <a:spcPts val="55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839A5-1182-6945-B986-217B82B3AC8A}"/>
              </a:ext>
            </a:extLst>
          </p:cNvPr>
          <p:cNvSpPr/>
          <p:nvPr userDrawn="1"/>
        </p:nvSpPr>
        <p:spPr>
          <a:xfrm>
            <a:off x="0" y="-204438"/>
            <a:ext cx="12192000" cy="706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6A543E-9917-B841-9AEB-86C49D0B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955258"/>
            <a:ext cx="11125200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E7B5-78F9-E34B-B1C6-AAE429BE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4551998"/>
            <a:ext cx="3030536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87C0CF9-8E4F-4A34-BAD0-5DE6A86F256D}" type="datetime1">
              <a:rPr lang="fi-FI" smtClean="0"/>
              <a:t>17.4.2024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7B06C5-3A2A-724C-8BFB-C168F115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397" y="4852367"/>
            <a:ext cx="4439666" cy="14179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8E54-5268-3B4D-A8E4-50D1925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288437"/>
            <a:ext cx="9223921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ACF3-B1AE-4247-A41A-4A599C23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2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8EEFCBFA-BDAD-D34C-9A8B-2F7C8A8AF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237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F470768-DFDA-C045-91C3-E4A4C8EF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96402"/>
            <a:ext cx="5616575" cy="1265196"/>
          </a:xfr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C707F25-B2A1-2843-BAC7-68171ECB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061598"/>
            <a:ext cx="5580062" cy="1672452"/>
          </a:xfrm>
        </p:spPr>
        <p:txBody>
          <a:bodyPr bIns="0" numCol="1" anchor="b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1800">
                <a:solidFill>
                  <a:schemeClr val="accent1"/>
                </a:solidFill>
              </a:rPr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9800-738C-4EF2-AABA-AC8B606338B6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5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Column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ED1-376E-471D-9FF0-04F272766711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2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column_Subheadline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8CF3-D9B4-FF41-BDA1-3F28E81C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73238"/>
            <a:ext cx="11125199" cy="576262"/>
          </a:xfrm>
        </p:spPr>
        <p:txBody>
          <a:bodyPr numCol="1" anchor="t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49500"/>
            <a:ext cx="11125198" cy="3563938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720000">
              <a:defRPr/>
            </a:lvl2pPr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C943-A8BE-47B8-BD84-BB7CBDD10ECA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8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mparison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4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9"/>
            <a:ext cx="5365750" cy="41402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51DBAD3-72AB-224A-860C-9CB2F35578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6646" y="1773239"/>
            <a:ext cx="5389417" cy="41402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31A9-CE3B-4844-87DF-3A826D636CF6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6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0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2875-7826-49FC-A1AF-B73CE4E9BAF5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7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1Column_Subheadli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26B0A7-DD87-684D-A3EE-AEFC507F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8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5B0400-B942-424D-A30A-B748E6B4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68125"/>
            <a:ext cx="11125199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CC87E21-AFBF-8743-88CC-D9BE2CF2B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53911"/>
            <a:ext cx="11125198" cy="355952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2A5E-7FB7-4778-9D02-E9C125264A3D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mparison_Subheadli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4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8CF3-D9B4-FF41-BDA1-3F28E81C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68125"/>
            <a:ext cx="5365750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53911"/>
            <a:ext cx="5365750" cy="355952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77475C-7FF0-A24E-9A6A-5F7F5F3402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645" y="1768125"/>
            <a:ext cx="5389417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51DBAD3-72AB-224A-860C-9CB2F35578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6645" y="2353911"/>
            <a:ext cx="5389417" cy="355952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A1A-5AAF-4E23-8869-F0E7673C8166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1Column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>
            <a:lvl1pPr marL="360000" indent="-360000">
              <a:buFont typeface="+mj-lt"/>
              <a:buAutoNum type="arabicPeriod"/>
              <a:defRPr/>
            </a:lvl1pPr>
            <a:lvl2pPr marL="864000">
              <a:defRPr/>
            </a:lvl2pPr>
            <a:lvl3pPr marL="1296000">
              <a:defRPr/>
            </a:lvl3pPr>
            <a:lvl4pPr marL="1728000">
              <a:defRPr/>
            </a:lvl4pPr>
            <a:lvl5pPr marL="21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4821-474D-4CF8-B5AD-C911DFEA8C16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83F09-A9DA-B342-BB3A-954CD8ACEA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137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fi-FI" dirty="0" err="1"/>
              <a:t>Click</a:t>
            </a:r>
            <a:r>
              <a:rPr lang="fi-FI" dirty="0"/>
              <a:t> on box to </a:t>
            </a:r>
            <a:r>
              <a:rPr lang="fi-FI" dirty="0" err="1"/>
              <a:t>insert</a:t>
            </a:r>
            <a:r>
              <a:rPr lang="fi-FI" dirty="0"/>
              <a:t>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9199-1A6D-6C4A-B892-0A943A6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75" y="549274"/>
            <a:ext cx="5208587" cy="1223963"/>
          </a:xfrm>
        </p:spPr>
        <p:txBody>
          <a:bodyPr bIns="0" anchor="t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8F10A0-07C7-2B4F-915C-60F6F98248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67478" y="1773238"/>
            <a:ext cx="5208584" cy="576262"/>
          </a:xfrm>
        </p:spPr>
        <p:txBody>
          <a:bodyPr numCol="1"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05DC70D-4978-4940-8F72-1AF40D19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6" y="2349500"/>
            <a:ext cx="5208585" cy="35639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7172-FD0A-3C43-872F-022BE895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1D2F-7E00-465B-95E9-30C574E151D6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4603D-E2FA-3D4D-B491-5FD2BBA8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301F-07A5-F14E-8820-FA17F7B4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4503D-832D-474C-8435-EBAEDCFABD84}"/>
              </a:ext>
            </a:extLst>
          </p:cNvPr>
          <p:cNvSpPr/>
          <p:nvPr userDrawn="1"/>
        </p:nvSpPr>
        <p:spPr>
          <a:xfrm>
            <a:off x="461394" y="1588571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Haaga-Helian brändikuvat löytyvät </a:t>
            </a:r>
            <a:r>
              <a:rPr lang="fi-FI" dirty="0">
                <a:solidFill>
                  <a:schemeClr val="tx1"/>
                </a:solidFill>
                <a:hlinkClick r:id="rId2"/>
              </a:rPr>
              <a:t>kuvapankista</a:t>
            </a:r>
            <a:r>
              <a:rPr lang="fi-FI" dirty="0">
                <a:solidFill>
                  <a:schemeClr val="tx1"/>
                </a:solidFill>
              </a:rPr>
              <a:t>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4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5365749" cy="41402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 title="Decorative">
            <a:extLst>
              <a:ext uri="{FF2B5EF4-FFF2-40B4-BE49-F238E27FC236}">
                <a16:creationId xmlns:a16="http://schemas.microsoft.com/office/drawing/2014/main" id="{DC5ECAD0-3CB0-AF46-B814-4947CD958BA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75388" y="1773238"/>
            <a:ext cx="5437187" cy="4140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2E67-1554-4CC4-9109-D726ACEC7D97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665C96-B5B1-6C4A-B36E-E79733B1F69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01042386"/>
              </p:ext>
            </p:extLst>
          </p:nvPr>
        </p:nvGraphicFramePr>
        <p:xfrm>
          <a:off x="12761647" y="1989138"/>
          <a:ext cx="5437187" cy="37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5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Four_Colum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1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 title="Decorative">
            <a:extLst>
              <a:ext uri="{FF2B5EF4-FFF2-40B4-BE49-F238E27FC236}">
                <a16:creationId xmlns:a16="http://schemas.microsoft.com/office/drawing/2014/main" id="{8E288490-9DAE-8C48-AC5A-D367464A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1770593"/>
            <a:ext cx="2484437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83EB9E-6984-944A-AC44-550DEAEE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925" y="2732423"/>
            <a:ext cx="2484438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 title="Decorative">
            <a:extLst>
              <a:ext uri="{FF2B5EF4-FFF2-40B4-BE49-F238E27FC236}">
                <a16:creationId xmlns:a16="http://schemas.microsoft.com/office/drawing/2014/main" id="{26AE33B4-8BD9-EC42-A813-157460FAB09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92944" y="1770593"/>
            <a:ext cx="2515731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A4EBD6-E495-C946-9015-EFD0792F61A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404877" y="2732423"/>
            <a:ext cx="2515731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 title="Decorative">
            <a:extLst>
              <a:ext uri="{FF2B5EF4-FFF2-40B4-BE49-F238E27FC236}">
                <a16:creationId xmlns:a16="http://schemas.microsoft.com/office/drawing/2014/main" id="{68BE045E-8E28-0D45-9823-F5C43CEB1D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83538" y="1770593"/>
            <a:ext cx="2504862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32E1E8B-12C0-1F44-9884-A0BE1104DEF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71394" y="2732423"/>
            <a:ext cx="2511167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 title="Decorative">
            <a:extLst>
              <a:ext uri="{FF2B5EF4-FFF2-40B4-BE49-F238E27FC236}">
                <a16:creationId xmlns:a16="http://schemas.microsoft.com/office/drawing/2014/main" id="{4303AA4A-2AA0-654E-ACED-3CB2C390E19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48762" y="1770593"/>
            <a:ext cx="2519363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B87788B-03D7-A041-A8E3-69FB4BF5096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56699" y="2732423"/>
            <a:ext cx="2519363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33FF-6800-4AA3-A515-DC00B8BB2D98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7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>
            <a:lvl1pPr marL="360000" indent="-360000">
              <a:buFontTx/>
              <a:buNone/>
              <a:defRPr/>
            </a:lvl1pPr>
            <a:lvl2pPr marL="864000">
              <a:defRPr/>
            </a:lvl2pPr>
            <a:lvl3pPr marL="1296000">
              <a:defRPr/>
            </a:lvl3pPr>
            <a:lvl4pPr marL="1728000">
              <a:defRPr/>
            </a:lvl4pPr>
            <a:lvl5pPr marL="216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C2C9-D04B-4840-BBC6-02AB373D2F6F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63482-3E3E-724A-87A8-CA82245B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  <a:prstGeom prst="rect">
            <a:avLst/>
          </a:prstGeom>
        </p:spPr>
        <p:txBody>
          <a:bodyPr vert="horz" lIns="0" tIns="0" rIns="0" bIns="3600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45BB-E865-604D-BAD8-9A4AAA64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73238"/>
            <a:ext cx="11125200" cy="4140200"/>
          </a:xfrm>
          <a:prstGeom prst="rect">
            <a:avLst/>
          </a:prstGeom>
        </p:spPr>
        <p:txBody>
          <a:bodyPr vert="horz" lIns="0" tIns="0" rIns="0" bIns="36000" numCol="2" spcCol="360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B03F7-6D8B-994F-B00B-57FCFD1550EE}"/>
              </a:ext>
            </a:extLst>
          </p:cNvPr>
          <p:cNvSpPr/>
          <p:nvPr userDrawn="1"/>
        </p:nvSpPr>
        <p:spPr>
          <a:xfrm>
            <a:off x="0" y="6136545"/>
            <a:ext cx="12192000" cy="721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C0EF-580B-7B4D-8051-A442671FE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288437"/>
            <a:ext cx="1864203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E3A185AB-42BA-45A2-B890-7BC10E1DE502}" type="datetime1">
              <a:rPr lang="fi-FI" smtClean="0"/>
              <a:t>17.4.2024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B0CA-CA1F-FC45-B0C9-FA79FC6B5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066" y="6288437"/>
            <a:ext cx="7359718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fi-FI">
                <a:solidFill>
                  <a:schemeClr val="accent2"/>
                </a:solidFill>
              </a:rPr>
              <a:t>Maiju Kangasaho / Haaga-Helia Ammatillinen opettajakorkeakoulu. Kuvat Stock Images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37C8E5-D5A4-4544-8E1A-4F9421027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16005" b="22114"/>
          <a:stretch/>
        </p:blipFill>
        <p:spPr>
          <a:xfrm>
            <a:off x="9774784" y="6136545"/>
            <a:ext cx="1295400" cy="7214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BE1B-B189-8D41-8637-DAFFE0A4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1759" y="6288437"/>
            <a:ext cx="3094304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6BAB7ED-EDE9-4D4B-9A2D-30E18C47C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3" r:id="rId4"/>
    <p:sldLayoutId id="2147483669" r:id="rId5"/>
    <p:sldLayoutId id="2147483662" r:id="rId6"/>
    <p:sldLayoutId id="2147483664" r:id="rId7"/>
    <p:sldLayoutId id="2147483665" r:id="rId8"/>
    <p:sldLayoutId id="2147483673" r:id="rId9"/>
    <p:sldLayoutId id="2147483667" r:id="rId10"/>
    <p:sldLayoutId id="2147483660" r:id="rId11"/>
    <p:sldLayoutId id="2147483661" r:id="rId12"/>
    <p:sldLayoutId id="2147483672" r:id="rId13"/>
    <p:sldLayoutId id="2147483657" r:id="rId14"/>
  </p:sldLayoutIdLst>
  <p:hf hd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1" pos="1912" userDrawn="1">
          <p15:clr>
            <a:srgbClr val="F26B43"/>
          </p15:clr>
        </p15:guide>
        <p15:guide id="12" pos="2139" userDrawn="1">
          <p15:clr>
            <a:srgbClr val="F26B43"/>
          </p15:clr>
        </p15:guide>
        <p15:guide id="13" pos="5541" userDrawn="1">
          <p15:clr>
            <a:srgbClr val="F26B43"/>
          </p15:clr>
        </p15:guide>
        <p15:guide id="14" pos="5768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a.saranpaa@haaga-helia.fi" TargetMode="External"/><Relationship Id="rId2" Type="http://schemas.openxmlformats.org/officeDocument/2006/relationships/hyperlink" Target="https://www.haaga-helia.fi/fi/aokk/opettajaopinnot-rinnastamispaatoksen-saanee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aiju.kangasaho@haaga-helia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1998/19980986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okm.fi/documents/1410845/15514014/Suomen+koulutusjarjestelma/8aa97891-0e44-b10d-7228-cf1c04c301d0/Suomen+koulutusjarjestelma.pdf?t=166314984362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aj.fi/arjessa/mita-opettajan-tyo-on/" TargetMode="External"/><Relationship Id="rId5" Type="http://schemas.openxmlformats.org/officeDocument/2006/relationships/hyperlink" Target="https://www.oph.fi/sites/default/files/documents/kielitaidon_tasojen_kuvausasteikko.pdf" TargetMode="External"/><Relationship Id="rId4" Type="http://schemas.openxmlformats.org/officeDocument/2006/relationships/hyperlink" Target="http://www.finlex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la.eduplan.fi/savonia/realizations/65c9f1febbacfeb408ab0cb0?lang=fi" TargetMode="External"/><Relationship Id="rId2" Type="http://schemas.openxmlformats.org/officeDocument/2006/relationships/hyperlink" Target="https://www.finlex.fi/fi/laki/ajantasa/1998/1998098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hyperlink" Target="https://www.oph.fi/fi/kehittaminen-ja-kansainvalisyys/korkeakoulut-tukemassa-maahanmuuttajia/simh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ka.saranpaa@haaga-helia.fi" TargetMode="External"/><Relationship Id="rId2" Type="http://schemas.openxmlformats.org/officeDocument/2006/relationships/hyperlink" Target="mailto:maiju.kangasaho@haaga-helia.fi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CBCF-1604-8C6F-41D9-052E78D0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549275"/>
            <a:ext cx="11687175" cy="1523649"/>
          </a:xfrm>
        </p:spPr>
        <p:txBody>
          <a:bodyPr>
            <a:normAutofit/>
          </a:bodyPr>
          <a:lstStyle/>
          <a:p>
            <a:r>
              <a:rPr lang="fi-FI" sz="3200" dirty="0"/>
              <a:t>Hakuinfo 17.4.2024</a:t>
            </a:r>
            <a:br>
              <a:rPr lang="fi-FI" dirty="0"/>
            </a:br>
            <a:r>
              <a:rPr lang="fi-FI" sz="2700" dirty="0"/>
              <a:t>Rinnastamispäätös, opettajan pedagogiset opinnot</a:t>
            </a:r>
            <a:br>
              <a:rPr lang="fi-FI" sz="2700" dirty="0"/>
            </a:br>
            <a:r>
              <a:rPr lang="fi-FI" sz="27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Haaga-Helia Aokk Rinnastamispäätös opettajan pedagogiset opinnot</a:t>
            </a:r>
            <a:endParaRPr lang="LID4096" sz="27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BA8C-C17E-537B-BBCD-06B21F5F5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05050"/>
            <a:ext cx="5365750" cy="360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Hakuinfo klo 14.30-16.00 aiheet</a:t>
            </a:r>
          </a:p>
          <a:p>
            <a:r>
              <a:rPr lang="fi-FI" sz="2000" dirty="0"/>
              <a:t>Opettajan kelpoisuus ja kielitaitovaatimus Suomessa </a:t>
            </a:r>
          </a:p>
          <a:p>
            <a:r>
              <a:rPr lang="fi-FI" sz="2000" dirty="0"/>
              <a:t>Opettajan pedagogiset opinnot Haaga-Helia Ammatillisessa opettajakorkeakoulussa </a:t>
            </a:r>
          </a:p>
          <a:p>
            <a:r>
              <a:rPr lang="fi-FI" sz="2000" dirty="0"/>
              <a:t>Haku ja hakuhaastattelu.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Lopuksi osallistujat voivat kysyä ja kommentoida ääneen tai chatin avulla.</a:t>
            </a:r>
          </a:p>
          <a:p>
            <a:pPr marL="0" indent="0">
              <a:buNone/>
            </a:pPr>
            <a:endParaRPr lang="fi-FI" sz="2000" dirty="0"/>
          </a:p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C491F-97CC-ABF5-0D1B-5596359548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10426" y="2200275"/>
            <a:ext cx="4038599" cy="371316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/>
              <a:t>Lämpimästi tervetuloa!</a:t>
            </a:r>
          </a:p>
          <a:p>
            <a:r>
              <a:rPr lang="fi-FI" sz="2000" dirty="0"/>
              <a:t>Mika Saranpää </a:t>
            </a:r>
            <a:r>
              <a:rPr lang="fi-FI" sz="2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mika.saranpaa@haaga-helia.fi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</a:p>
          <a:p>
            <a:r>
              <a:rPr lang="fi-FI" sz="2000" dirty="0"/>
              <a:t>Maiju Kangasaho </a:t>
            </a:r>
            <a:r>
              <a:rPr lang="fi-FI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maiju.kangasaho@haaga-helia.fi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/>
              <a:t>puh. 040 544 7336 </a:t>
            </a:r>
            <a:endParaRPr lang="LID4096" sz="2000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81CF-C39C-16AB-165A-64B2DDB4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EFE74-B947-DC1C-FE5B-6AD8AEEA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55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352-AB0D-0D44-903B-2D5EA133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14325"/>
            <a:ext cx="11125200" cy="504825"/>
          </a:xfrm>
        </p:spPr>
        <p:txBody>
          <a:bodyPr>
            <a:normAutofit/>
          </a:bodyPr>
          <a:lstStyle/>
          <a:p>
            <a:r>
              <a:rPr lang="fi-FI" sz="3200" dirty="0"/>
              <a:t>Opettajan kelpoisuus Suomessa</a:t>
            </a:r>
            <a:endParaRPr lang="LID4096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213D-35DB-1FFC-BF0B-D2E0276A4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819149"/>
            <a:ext cx="8030895" cy="5469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Suomen koulutusjärjestelmä ja opettajan kelpoisuus </a:t>
            </a:r>
            <a:r>
              <a:rPr lang="fi-FI" sz="20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Koulutusjärjestelmä ja opettajan kelpoisuus</a:t>
            </a:r>
            <a:endParaRPr lang="fi-F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sz="2000" dirty="0"/>
              <a:t>Suomen laki ja opettajan kelpoisuus ja kielitaitovaatimus 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Finlex ja opettajan kelpoisuus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/>
              <a:t>(</a:t>
            </a:r>
            <a:r>
              <a:rPr lang="fi-FI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www.finlex.fi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 Kielitaidon tasojen kuvausasteikko</a:t>
            </a:r>
            <a:endParaRPr lang="fi-FI" sz="2000" dirty="0">
              <a:solidFill>
                <a:srgbClr val="00B050"/>
              </a:solidFill>
            </a:endParaRPr>
          </a:p>
          <a:p>
            <a:r>
              <a:rPr lang="fi-FI" sz="2000" dirty="0"/>
              <a:t>Pääsääntöisesti </a:t>
            </a:r>
          </a:p>
          <a:p>
            <a:pPr lvl="1"/>
            <a:r>
              <a:rPr lang="fi-FI" sz="2000" dirty="0"/>
              <a:t>aine- ja yhteisten aineiden opettajalla ylempi korkeakoulututkinto (yliopistotason maisteritutkinto)</a:t>
            </a:r>
          </a:p>
          <a:p>
            <a:pPr lvl="1"/>
            <a:r>
              <a:rPr lang="fi-FI" sz="2000" dirty="0"/>
              <a:t>ammatillisella opettajalla kolme vuotta oman alani työkokemusta (ei opetustehtävissä) ja korkeakoulututkinto (vähintään amk- tai kanditutkinto). </a:t>
            </a:r>
          </a:p>
          <a:p>
            <a:pPr lvl="1"/>
            <a:endParaRPr lang="fi-FI" sz="2000" dirty="0"/>
          </a:p>
          <a:p>
            <a:r>
              <a:rPr lang="fi-FI" sz="2000" dirty="0"/>
              <a:t>Opettajan osaamista on tietää mihin koulutusmuotoon hän on kelpoinen opettamaan. </a:t>
            </a:r>
            <a:r>
              <a:rPr lang="fi-FI" sz="2000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Opettajan</a:t>
            </a:r>
            <a:r>
              <a:rPr lang="fi-FI" sz="2000" dirty="0">
                <a:solidFill>
                  <a:srgbClr val="DF006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2000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työ_OAJ</a:t>
            </a:r>
            <a:endParaRPr lang="fi-FI" sz="2000" dirty="0">
              <a:solidFill>
                <a:srgbClr val="00B050"/>
              </a:solidFill>
            </a:endParaRPr>
          </a:p>
          <a:p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0B85F-17D7-F037-A71C-1FD995D6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7AFE-CB71-174D-1213-9DC93E78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2</a:t>
            </a:fld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EA6297A-2E28-E912-397A-B518202B42C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7"/>
          <a:stretch>
            <a:fillRect/>
          </a:stretch>
        </p:blipFill>
        <p:spPr>
          <a:xfrm>
            <a:off x="8724900" y="66675"/>
            <a:ext cx="3467100" cy="60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7FCA5D-AC43-3F84-E517-43A0DF8CD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01452-5EAB-E113-FB56-9D37D329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31F25-A5E7-2DA6-5FF5-518B4B6F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58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54CD-A86D-800F-0356-F4298954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90525"/>
            <a:ext cx="11125200" cy="914401"/>
          </a:xfrm>
        </p:spPr>
        <p:txBody>
          <a:bodyPr>
            <a:noAutofit/>
          </a:bodyPr>
          <a:lstStyle/>
          <a:p>
            <a:r>
              <a:rPr lang="fi-FI" sz="3200" dirty="0"/>
              <a:t>Opettajan pedagogiset </a:t>
            </a:r>
            <a:r>
              <a:rPr lang="fi-FI" sz="3200" dirty="0">
                <a:solidFill>
                  <a:srgbClr val="00B050"/>
                </a:solidFill>
              </a:rPr>
              <a:t>opinnot </a:t>
            </a:r>
            <a:r>
              <a:rPr lang="fi-FI" sz="3200" dirty="0"/>
              <a:t>Haaga-Helia Ammatillisessa opettajakorkeakoulussa</a:t>
            </a:r>
            <a:endParaRPr lang="LID4096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EEF4-7973-3086-CB21-D48B7B3D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657350"/>
            <a:ext cx="10650537" cy="4438650"/>
          </a:xfrm>
        </p:spPr>
        <p:txBody>
          <a:bodyPr>
            <a:normAutofit/>
          </a:bodyPr>
          <a:lstStyle/>
          <a:p>
            <a:r>
              <a:rPr lang="fi-FI" sz="2400" dirty="0"/>
              <a:t>Opetushallituksen rinnastamispäätöksessä on kerrottu opiskelijan opettajan pedagogisten opintojen laajuus (15 op – 30 op).</a:t>
            </a:r>
          </a:p>
          <a:p>
            <a:endParaRPr lang="fi-FI" sz="2400" dirty="0"/>
          </a:p>
          <a:p>
            <a:r>
              <a:rPr lang="fi-FI" sz="2400" dirty="0"/>
              <a:t>Jokaisella opettajaopiskelijalla on henkilökohtainen rinnastamispäätös ja henkilökohtainen opiskelu- ja opintosuunnitelma.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Opinnot opiskellaan </a:t>
            </a:r>
            <a:r>
              <a:rPr lang="fi-FI" sz="2400" b="1" dirty="0">
                <a:highlight>
                  <a:srgbClr val="FFFF00"/>
                </a:highlight>
              </a:rPr>
              <a:t>suomen kielellä. </a:t>
            </a:r>
          </a:p>
          <a:p>
            <a:pPr marL="0" indent="0">
              <a:buNone/>
            </a:pPr>
            <a:endParaRPr lang="fi-FI" sz="2400" b="1" dirty="0"/>
          </a:p>
          <a:p>
            <a:r>
              <a:rPr lang="fi-FI" sz="1900" dirty="0"/>
              <a:t>Opintopisteet</a:t>
            </a:r>
          </a:p>
          <a:p>
            <a:pPr lvl="1"/>
            <a:r>
              <a:rPr lang="fi-FI" sz="1900" dirty="0"/>
              <a:t>1 (yksi) opintopiste on 27 tuntia. </a:t>
            </a:r>
          </a:p>
          <a:p>
            <a:pPr lvl="1"/>
            <a:r>
              <a:rPr lang="fi-FI" sz="1900" dirty="0"/>
              <a:t>Esimerkiksi 15 op x 27 h = 400 tuntia, noin 10 viikkoa (viikossa 5 työpäivää ja 8 tuntia per päivä =40 tuntia/viikko). </a:t>
            </a:r>
          </a:p>
          <a:p>
            <a:endParaRPr lang="fi-FI" sz="1900" b="1" dirty="0"/>
          </a:p>
          <a:p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C6A12-59F1-A9E0-752A-CA6F2D8E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36593-40BD-3B9D-94A8-25DD48EC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9372-852A-7E70-93AC-B1CBEAB2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Opettajan pedagogiset </a:t>
            </a:r>
            <a:r>
              <a:rPr lang="fi-FI" dirty="0">
                <a:solidFill>
                  <a:srgbClr val="00B050"/>
                </a:solidFill>
              </a:rPr>
              <a:t>opinnot</a:t>
            </a:r>
            <a:r>
              <a:rPr lang="fi-FI" dirty="0"/>
              <a:t> Haaga-Helia Ammatillisessa opettajakorkeakoulussa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CF12C-D262-B658-8996-A3AE7F08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773239"/>
            <a:ext cx="8364537" cy="4140200"/>
          </a:xfrm>
        </p:spPr>
        <p:txBody>
          <a:bodyPr>
            <a:normAutofit/>
          </a:bodyPr>
          <a:lstStyle/>
          <a:p>
            <a:r>
              <a:rPr lang="fi-FI" sz="2400" dirty="0"/>
              <a:t>Opinnot tehdään </a:t>
            </a:r>
            <a:r>
              <a:rPr lang="fi-FI" sz="2400" b="1" dirty="0">
                <a:solidFill>
                  <a:srgbClr val="00B050"/>
                </a:solidFill>
              </a:rPr>
              <a:t>opetusharjoittelupaikassa</a:t>
            </a:r>
            <a:r>
              <a:rPr lang="fi-FI" sz="2400" dirty="0"/>
              <a:t> eli koulussa.</a:t>
            </a:r>
          </a:p>
          <a:p>
            <a:endParaRPr lang="fi-FI" sz="2400" dirty="0"/>
          </a:p>
          <a:p>
            <a:r>
              <a:rPr lang="fi-FI" sz="2400" dirty="0"/>
              <a:t>Rinnastamispäätös määrittää opetusharjoittelupaikan eli koulun.</a:t>
            </a:r>
          </a:p>
          <a:p>
            <a:pPr lvl="1"/>
            <a:r>
              <a:rPr lang="fi-FI" sz="2200" dirty="0"/>
              <a:t>Koulu on esimerkiksi perusopetus, lukiokoulutus tai ammatillinen koulutus.</a:t>
            </a:r>
          </a:p>
          <a:p>
            <a:endParaRPr lang="fi-FI" sz="2400" dirty="0"/>
          </a:p>
          <a:p>
            <a:r>
              <a:rPr lang="fi-FI" sz="2400" dirty="0"/>
              <a:t>Opettajaopiskelija hankkii opetusharjoittelupaikan opettajaohjaajan tukemana.  </a:t>
            </a:r>
          </a:p>
          <a:p>
            <a:endParaRPr lang="fi-FI" sz="2400" u="sng" dirty="0"/>
          </a:p>
          <a:p>
            <a:r>
              <a:rPr lang="fi-FI" sz="2400" u="sng" dirty="0"/>
              <a:t>Opetusharjoittelupaikassa opettajaopiskelija opettaa ja ohjaa opiskelijoita </a:t>
            </a:r>
            <a:r>
              <a:rPr lang="fi-FI" sz="2400" b="1" u="sng" dirty="0">
                <a:highlight>
                  <a:srgbClr val="FFFF00"/>
                </a:highlight>
              </a:rPr>
              <a:t>suomen kielellä</a:t>
            </a:r>
            <a:r>
              <a:rPr lang="fi-FI" sz="2400" b="1" u="sng" dirty="0"/>
              <a:t>.</a:t>
            </a:r>
            <a:endParaRPr lang="LID4096" sz="2400" b="1" u="sn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F5C30-534F-0664-AEA4-3EC8FA90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A3EFC-D820-4B8B-1EAA-3C027A03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Content Placeholder 8" descr="Teacher explaining molecules to class">
            <a:extLst>
              <a:ext uri="{FF2B5EF4-FFF2-40B4-BE49-F238E27FC236}">
                <a16:creationId xmlns:a16="http://schemas.microsoft.com/office/drawing/2014/main" id="{28C568B4-D53C-41E3-6C87-4FBB1E794DD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9115425" y="2044624"/>
            <a:ext cx="2560638" cy="359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4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7236-F3B3-39AB-9572-E38E4600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1"/>
            <a:ext cx="11125200" cy="920401"/>
          </a:xfrm>
        </p:spPr>
        <p:txBody>
          <a:bodyPr>
            <a:normAutofit fontScale="90000"/>
          </a:bodyPr>
          <a:lstStyle/>
          <a:p>
            <a:r>
              <a:rPr lang="fi-FI" dirty="0"/>
              <a:t>Opettajan pedagogiset </a:t>
            </a:r>
            <a:r>
              <a:rPr lang="fi-FI" dirty="0">
                <a:solidFill>
                  <a:srgbClr val="00B050"/>
                </a:solidFill>
              </a:rPr>
              <a:t>opinnot </a:t>
            </a:r>
            <a:r>
              <a:rPr lang="fi-FI" dirty="0"/>
              <a:t>Haaga-Helia Ammatillisessa opettajakorkeakoulussa</a:t>
            </a:r>
            <a:br>
              <a:rPr lang="fi-FI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6E75-6290-C793-30FA-5134B567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1352550"/>
            <a:ext cx="8612187" cy="4743450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Opintoja suoritetaan myös </a:t>
            </a:r>
            <a:r>
              <a:rPr lang="fi-FI" sz="2400" b="1" dirty="0">
                <a:solidFill>
                  <a:srgbClr val="00B050"/>
                </a:solidFill>
              </a:rPr>
              <a:t>moodle</a:t>
            </a:r>
            <a:r>
              <a:rPr lang="fi-FI" sz="2400" dirty="0"/>
              <a:t>-verkossa itsenäisesti. </a:t>
            </a:r>
          </a:p>
          <a:p>
            <a:endParaRPr lang="fi-FI" sz="2400" dirty="0"/>
          </a:p>
          <a:p>
            <a:r>
              <a:rPr lang="fi-FI" sz="2400" dirty="0"/>
              <a:t>Opintoja ovat mm. </a:t>
            </a:r>
          </a:p>
          <a:p>
            <a:pPr lvl="1"/>
            <a:r>
              <a:rPr lang="fi-FI" sz="2400" dirty="0"/>
              <a:t>Opiskelijan oppimisen, osaamisen, työllistymisen ja hyvinvoinnin ohjaaminen.</a:t>
            </a:r>
          </a:p>
          <a:p>
            <a:pPr lvl="1"/>
            <a:r>
              <a:rPr lang="fi-FI" sz="2400" dirty="0"/>
              <a:t>Opetuksen ja ohjauksen ihmis- ja oppimiskäsitykset.</a:t>
            </a:r>
          </a:p>
          <a:p>
            <a:pPr lvl="1"/>
            <a:r>
              <a:rPr lang="fi-FI" sz="2400" dirty="0"/>
              <a:t>Tutkinnon perusteet ja opetussuunnitelma osaaminen.</a:t>
            </a:r>
          </a:p>
          <a:p>
            <a:pPr lvl="1"/>
            <a:r>
              <a:rPr lang="fi-FI" sz="2400" dirty="0"/>
              <a:t>Ryhmädynamiikka, erityinen tuki, jne.</a:t>
            </a:r>
          </a:p>
          <a:p>
            <a:endParaRPr lang="fi-FI" sz="2400" dirty="0"/>
          </a:p>
          <a:p>
            <a:r>
              <a:rPr lang="fi-FI" sz="2400" dirty="0"/>
              <a:t>Opintojen aikana opettajaopiskelija käy </a:t>
            </a:r>
            <a:r>
              <a:rPr lang="fi-FI" sz="2400" b="1" dirty="0">
                <a:solidFill>
                  <a:srgbClr val="00B050"/>
                </a:solidFill>
              </a:rPr>
              <a:t>henkilökohtaisia keskusteluja</a:t>
            </a:r>
            <a:r>
              <a:rPr lang="fi-FI" sz="2400" dirty="0"/>
              <a:t> opettajaohjaajan kanssa opintojen sujuvuudesta. 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LID4096" dirty="0"/>
          </a:p>
        </p:txBody>
      </p:sp>
      <p:pic>
        <p:nvPicPr>
          <p:cNvPr id="9" name="Content Placeholder 8" descr="Teacher pointing to whiteboard">
            <a:extLst>
              <a:ext uri="{FF2B5EF4-FFF2-40B4-BE49-F238E27FC236}">
                <a16:creationId xmlns:a16="http://schemas.microsoft.com/office/drawing/2014/main" id="{D60F7C9B-DF2F-8DC4-E793-B3CF07A01CB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9344025" y="2047256"/>
            <a:ext cx="2647950" cy="359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4E24E-7770-0112-2176-CE01D0AA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CDA4-6359-789A-7691-DB05AD37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0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C1EB90-DDF9-1A45-8276-6FB558C9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85750"/>
            <a:ext cx="11125200" cy="485775"/>
          </a:xfrm>
        </p:spPr>
        <p:txBody>
          <a:bodyPr>
            <a:normAutofit fontScale="90000"/>
          </a:bodyPr>
          <a:lstStyle/>
          <a:p>
            <a:r>
              <a:rPr lang="fi-FI" dirty="0"/>
              <a:t>Haku ja hakuhaastattelu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1669F2-02CD-FE47-A1B8-E1FE87B7A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914400"/>
            <a:ext cx="6307136" cy="5143500"/>
          </a:xfrm>
          <a:custGeom>
            <a:avLst/>
            <a:gdLst>
              <a:gd name="connsiteX0" fmla="*/ 0 w 6307136"/>
              <a:gd name="connsiteY0" fmla="*/ 0 h 5143500"/>
              <a:gd name="connsiteX1" fmla="*/ 573376 w 6307136"/>
              <a:gd name="connsiteY1" fmla="*/ 0 h 5143500"/>
              <a:gd name="connsiteX2" fmla="*/ 1020609 w 6307136"/>
              <a:gd name="connsiteY2" fmla="*/ 0 h 5143500"/>
              <a:gd name="connsiteX3" fmla="*/ 1720128 w 6307136"/>
              <a:gd name="connsiteY3" fmla="*/ 0 h 5143500"/>
              <a:gd name="connsiteX4" fmla="*/ 2167361 w 6307136"/>
              <a:gd name="connsiteY4" fmla="*/ 0 h 5143500"/>
              <a:gd name="connsiteX5" fmla="*/ 2866880 w 6307136"/>
              <a:gd name="connsiteY5" fmla="*/ 0 h 5143500"/>
              <a:gd name="connsiteX6" fmla="*/ 3314113 w 6307136"/>
              <a:gd name="connsiteY6" fmla="*/ 0 h 5143500"/>
              <a:gd name="connsiteX7" fmla="*/ 3761347 w 6307136"/>
              <a:gd name="connsiteY7" fmla="*/ 0 h 5143500"/>
              <a:gd name="connsiteX8" fmla="*/ 4271651 w 6307136"/>
              <a:gd name="connsiteY8" fmla="*/ 0 h 5143500"/>
              <a:gd name="connsiteX9" fmla="*/ 4655813 w 6307136"/>
              <a:gd name="connsiteY9" fmla="*/ 0 h 5143500"/>
              <a:gd name="connsiteX10" fmla="*/ 5292260 w 6307136"/>
              <a:gd name="connsiteY10" fmla="*/ 0 h 5143500"/>
              <a:gd name="connsiteX11" fmla="*/ 5739494 w 6307136"/>
              <a:gd name="connsiteY11" fmla="*/ 0 h 5143500"/>
              <a:gd name="connsiteX12" fmla="*/ 6307136 w 6307136"/>
              <a:gd name="connsiteY12" fmla="*/ 0 h 5143500"/>
              <a:gd name="connsiteX13" fmla="*/ 6307136 w 6307136"/>
              <a:gd name="connsiteY13" fmla="*/ 674370 h 5143500"/>
              <a:gd name="connsiteX14" fmla="*/ 6307136 w 6307136"/>
              <a:gd name="connsiteY14" fmla="*/ 1297305 h 5143500"/>
              <a:gd name="connsiteX15" fmla="*/ 6307136 w 6307136"/>
              <a:gd name="connsiteY15" fmla="*/ 1920240 h 5143500"/>
              <a:gd name="connsiteX16" fmla="*/ 6307136 w 6307136"/>
              <a:gd name="connsiteY16" fmla="*/ 2543175 h 5143500"/>
              <a:gd name="connsiteX17" fmla="*/ 6307136 w 6307136"/>
              <a:gd name="connsiteY17" fmla="*/ 3217545 h 5143500"/>
              <a:gd name="connsiteX18" fmla="*/ 6307136 w 6307136"/>
              <a:gd name="connsiteY18" fmla="*/ 3840480 h 5143500"/>
              <a:gd name="connsiteX19" fmla="*/ 6307136 w 6307136"/>
              <a:gd name="connsiteY19" fmla="*/ 4257675 h 5143500"/>
              <a:gd name="connsiteX20" fmla="*/ 6307136 w 6307136"/>
              <a:gd name="connsiteY20" fmla="*/ 5143500 h 5143500"/>
              <a:gd name="connsiteX21" fmla="*/ 5607617 w 6307136"/>
              <a:gd name="connsiteY21" fmla="*/ 5143500 h 5143500"/>
              <a:gd name="connsiteX22" fmla="*/ 5034241 w 6307136"/>
              <a:gd name="connsiteY22" fmla="*/ 5143500 h 5143500"/>
              <a:gd name="connsiteX23" fmla="*/ 4460865 w 6307136"/>
              <a:gd name="connsiteY23" fmla="*/ 5143500 h 5143500"/>
              <a:gd name="connsiteX24" fmla="*/ 4013632 w 6307136"/>
              <a:gd name="connsiteY24" fmla="*/ 5143500 h 5143500"/>
              <a:gd name="connsiteX25" fmla="*/ 3314113 w 6307136"/>
              <a:gd name="connsiteY25" fmla="*/ 5143500 h 5143500"/>
              <a:gd name="connsiteX26" fmla="*/ 2866880 w 6307136"/>
              <a:gd name="connsiteY26" fmla="*/ 5143500 h 5143500"/>
              <a:gd name="connsiteX27" fmla="*/ 2230433 w 6307136"/>
              <a:gd name="connsiteY27" fmla="*/ 5143500 h 5143500"/>
              <a:gd name="connsiteX28" fmla="*/ 1657057 w 6307136"/>
              <a:gd name="connsiteY28" fmla="*/ 5143500 h 5143500"/>
              <a:gd name="connsiteX29" fmla="*/ 1146752 w 6307136"/>
              <a:gd name="connsiteY29" fmla="*/ 5143500 h 5143500"/>
              <a:gd name="connsiteX30" fmla="*/ 762590 w 6307136"/>
              <a:gd name="connsiteY30" fmla="*/ 5143500 h 5143500"/>
              <a:gd name="connsiteX31" fmla="*/ 0 w 6307136"/>
              <a:gd name="connsiteY31" fmla="*/ 5143500 h 5143500"/>
              <a:gd name="connsiteX32" fmla="*/ 0 w 6307136"/>
              <a:gd name="connsiteY32" fmla="*/ 4520565 h 5143500"/>
              <a:gd name="connsiteX33" fmla="*/ 0 w 6307136"/>
              <a:gd name="connsiteY33" fmla="*/ 3949065 h 5143500"/>
              <a:gd name="connsiteX34" fmla="*/ 0 w 6307136"/>
              <a:gd name="connsiteY34" fmla="*/ 3480435 h 5143500"/>
              <a:gd name="connsiteX35" fmla="*/ 0 w 6307136"/>
              <a:gd name="connsiteY35" fmla="*/ 3011805 h 5143500"/>
              <a:gd name="connsiteX36" fmla="*/ 0 w 6307136"/>
              <a:gd name="connsiteY36" fmla="*/ 2491740 h 5143500"/>
              <a:gd name="connsiteX37" fmla="*/ 0 w 6307136"/>
              <a:gd name="connsiteY37" fmla="*/ 1868805 h 5143500"/>
              <a:gd name="connsiteX38" fmla="*/ 0 w 6307136"/>
              <a:gd name="connsiteY38" fmla="*/ 1451610 h 5143500"/>
              <a:gd name="connsiteX39" fmla="*/ 0 w 6307136"/>
              <a:gd name="connsiteY39" fmla="*/ 931545 h 5143500"/>
              <a:gd name="connsiteX40" fmla="*/ 0 w 6307136"/>
              <a:gd name="connsiteY40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07136" h="5143500" fill="none" extrusionOk="0">
                <a:moveTo>
                  <a:pt x="0" y="0"/>
                </a:moveTo>
                <a:cubicBezTo>
                  <a:pt x="273263" y="-30500"/>
                  <a:pt x="413395" y="38502"/>
                  <a:pt x="573376" y="0"/>
                </a:cubicBezTo>
                <a:cubicBezTo>
                  <a:pt x="733357" y="-38502"/>
                  <a:pt x="927171" y="50898"/>
                  <a:pt x="1020609" y="0"/>
                </a:cubicBezTo>
                <a:cubicBezTo>
                  <a:pt x="1114047" y="-50898"/>
                  <a:pt x="1579365" y="63912"/>
                  <a:pt x="1720128" y="0"/>
                </a:cubicBezTo>
                <a:cubicBezTo>
                  <a:pt x="1860891" y="-63912"/>
                  <a:pt x="1965902" y="20510"/>
                  <a:pt x="2167361" y="0"/>
                </a:cubicBezTo>
                <a:cubicBezTo>
                  <a:pt x="2368820" y="-20510"/>
                  <a:pt x="2559169" y="40088"/>
                  <a:pt x="2866880" y="0"/>
                </a:cubicBezTo>
                <a:cubicBezTo>
                  <a:pt x="3174591" y="-40088"/>
                  <a:pt x="3192328" y="51622"/>
                  <a:pt x="3314113" y="0"/>
                </a:cubicBezTo>
                <a:cubicBezTo>
                  <a:pt x="3435898" y="-51622"/>
                  <a:pt x="3670839" y="26159"/>
                  <a:pt x="3761347" y="0"/>
                </a:cubicBezTo>
                <a:cubicBezTo>
                  <a:pt x="3851855" y="-26159"/>
                  <a:pt x="4040474" y="47546"/>
                  <a:pt x="4271651" y="0"/>
                </a:cubicBezTo>
                <a:cubicBezTo>
                  <a:pt x="4502828" y="-47546"/>
                  <a:pt x="4536439" y="27715"/>
                  <a:pt x="4655813" y="0"/>
                </a:cubicBezTo>
                <a:cubicBezTo>
                  <a:pt x="4775187" y="-27715"/>
                  <a:pt x="5061108" y="33647"/>
                  <a:pt x="5292260" y="0"/>
                </a:cubicBezTo>
                <a:cubicBezTo>
                  <a:pt x="5523412" y="-33647"/>
                  <a:pt x="5536239" y="13848"/>
                  <a:pt x="5739494" y="0"/>
                </a:cubicBezTo>
                <a:cubicBezTo>
                  <a:pt x="5942749" y="-13848"/>
                  <a:pt x="6161508" y="58906"/>
                  <a:pt x="6307136" y="0"/>
                </a:cubicBezTo>
                <a:cubicBezTo>
                  <a:pt x="6319232" y="232385"/>
                  <a:pt x="6282617" y="461828"/>
                  <a:pt x="6307136" y="674370"/>
                </a:cubicBezTo>
                <a:cubicBezTo>
                  <a:pt x="6331655" y="886912"/>
                  <a:pt x="6265594" y="1145841"/>
                  <a:pt x="6307136" y="1297305"/>
                </a:cubicBezTo>
                <a:cubicBezTo>
                  <a:pt x="6348678" y="1448770"/>
                  <a:pt x="6233639" y="1642922"/>
                  <a:pt x="6307136" y="1920240"/>
                </a:cubicBezTo>
                <a:cubicBezTo>
                  <a:pt x="6380633" y="2197559"/>
                  <a:pt x="6276960" y="2324638"/>
                  <a:pt x="6307136" y="2543175"/>
                </a:cubicBezTo>
                <a:cubicBezTo>
                  <a:pt x="6337312" y="2761712"/>
                  <a:pt x="6231953" y="3061659"/>
                  <a:pt x="6307136" y="3217545"/>
                </a:cubicBezTo>
                <a:cubicBezTo>
                  <a:pt x="6382319" y="3373431"/>
                  <a:pt x="6304694" y="3714180"/>
                  <a:pt x="6307136" y="3840480"/>
                </a:cubicBezTo>
                <a:cubicBezTo>
                  <a:pt x="6309578" y="3966780"/>
                  <a:pt x="6275952" y="4149126"/>
                  <a:pt x="6307136" y="4257675"/>
                </a:cubicBezTo>
                <a:cubicBezTo>
                  <a:pt x="6338320" y="4366225"/>
                  <a:pt x="6239484" y="4719713"/>
                  <a:pt x="6307136" y="5143500"/>
                </a:cubicBezTo>
                <a:cubicBezTo>
                  <a:pt x="6102743" y="5197552"/>
                  <a:pt x="5932006" y="5130886"/>
                  <a:pt x="5607617" y="5143500"/>
                </a:cubicBezTo>
                <a:cubicBezTo>
                  <a:pt x="5283228" y="5156114"/>
                  <a:pt x="5315083" y="5087749"/>
                  <a:pt x="5034241" y="5143500"/>
                </a:cubicBezTo>
                <a:cubicBezTo>
                  <a:pt x="4753399" y="5199251"/>
                  <a:pt x="4654432" y="5106321"/>
                  <a:pt x="4460865" y="5143500"/>
                </a:cubicBezTo>
                <a:cubicBezTo>
                  <a:pt x="4267298" y="5180679"/>
                  <a:pt x="4162907" y="5111359"/>
                  <a:pt x="4013632" y="5143500"/>
                </a:cubicBezTo>
                <a:cubicBezTo>
                  <a:pt x="3864357" y="5175641"/>
                  <a:pt x="3536333" y="5116712"/>
                  <a:pt x="3314113" y="5143500"/>
                </a:cubicBezTo>
                <a:cubicBezTo>
                  <a:pt x="3091893" y="5170288"/>
                  <a:pt x="2978915" y="5121371"/>
                  <a:pt x="2866880" y="5143500"/>
                </a:cubicBezTo>
                <a:cubicBezTo>
                  <a:pt x="2754845" y="5165629"/>
                  <a:pt x="2518899" y="5106663"/>
                  <a:pt x="2230433" y="5143500"/>
                </a:cubicBezTo>
                <a:cubicBezTo>
                  <a:pt x="1941967" y="5180337"/>
                  <a:pt x="1938701" y="5110418"/>
                  <a:pt x="1657057" y="5143500"/>
                </a:cubicBezTo>
                <a:cubicBezTo>
                  <a:pt x="1375413" y="5176582"/>
                  <a:pt x="1339340" y="5085069"/>
                  <a:pt x="1146752" y="5143500"/>
                </a:cubicBezTo>
                <a:cubicBezTo>
                  <a:pt x="954164" y="5201931"/>
                  <a:pt x="879212" y="5097698"/>
                  <a:pt x="762590" y="5143500"/>
                </a:cubicBezTo>
                <a:cubicBezTo>
                  <a:pt x="645968" y="5189302"/>
                  <a:pt x="205887" y="5081383"/>
                  <a:pt x="0" y="5143500"/>
                </a:cubicBezTo>
                <a:cubicBezTo>
                  <a:pt x="-5969" y="4960895"/>
                  <a:pt x="45664" y="4691221"/>
                  <a:pt x="0" y="4520565"/>
                </a:cubicBezTo>
                <a:cubicBezTo>
                  <a:pt x="-45664" y="4349909"/>
                  <a:pt x="9702" y="4076769"/>
                  <a:pt x="0" y="3949065"/>
                </a:cubicBezTo>
                <a:cubicBezTo>
                  <a:pt x="-9702" y="3821361"/>
                  <a:pt x="32540" y="3649099"/>
                  <a:pt x="0" y="3480435"/>
                </a:cubicBezTo>
                <a:cubicBezTo>
                  <a:pt x="-32540" y="3311771"/>
                  <a:pt x="834" y="3176697"/>
                  <a:pt x="0" y="3011805"/>
                </a:cubicBezTo>
                <a:cubicBezTo>
                  <a:pt x="-834" y="2846913"/>
                  <a:pt x="33737" y="2733588"/>
                  <a:pt x="0" y="2491740"/>
                </a:cubicBezTo>
                <a:cubicBezTo>
                  <a:pt x="-33737" y="2249892"/>
                  <a:pt x="53233" y="2064878"/>
                  <a:pt x="0" y="1868805"/>
                </a:cubicBezTo>
                <a:cubicBezTo>
                  <a:pt x="-53233" y="1672732"/>
                  <a:pt x="167" y="1538923"/>
                  <a:pt x="0" y="1451610"/>
                </a:cubicBezTo>
                <a:cubicBezTo>
                  <a:pt x="-167" y="1364298"/>
                  <a:pt x="9202" y="1057365"/>
                  <a:pt x="0" y="931545"/>
                </a:cubicBezTo>
                <a:cubicBezTo>
                  <a:pt x="-9202" y="805726"/>
                  <a:pt x="19808" y="246572"/>
                  <a:pt x="0" y="0"/>
                </a:cubicBezTo>
                <a:close/>
              </a:path>
              <a:path w="6307136" h="5143500" stroke="0" extrusionOk="0">
                <a:moveTo>
                  <a:pt x="0" y="0"/>
                </a:moveTo>
                <a:cubicBezTo>
                  <a:pt x="121820" y="-28158"/>
                  <a:pt x="304893" y="12937"/>
                  <a:pt x="384162" y="0"/>
                </a:cubicBezTo>
                <a:cubicBezTo>
                  <a:pt x="463431" y="-12937"/>
                  <a:pt x="703704" y="10392"/>
                  <a:pt x="1020609" y="0"/>
                </a:cubicBezTo>
                <a:cubicBezTo>
                  <a:pt x="1337514" y="-10392"/>
                  <a:pt x="1280939" y="24293"/>
                  <a:pt x="1404771" y="0"/>
                </a:cubicBezTo>
                <a:cubicBezTo>
                  <a:pt x="1528603" y="-24293"/>
                  <a:pt x="1644277" y="18755"/>
                  <a:pt x="1852004" y="0"/>
                </a:cubicBezTo>
                <a:cubicBezTo>
                  <a:pt x="2059731" y="-18755"/>
                  <a:pt x="2100046" y="26576"/>
                  <a:pt x="2299238" y="0"/>
                </a:cubicBezTo>
                <a:cubicBezTo>
                  <a:pt x="2498430" y="-26576"/>
                  <a:pt x="2720268" y="66353"/>
                  <a:pt x="2872614" y="0"/>
                </a:cubicBezTo>
                <a:cubicBezTo>
                  <a:pt x="3024960" y="-66353"/>
                  <a:pt x="3274546" y="58331"/>
                  <a:pt x="3572132" y="0"/>
                </a:cubicBezTo>
                <a:cubicBezTo>
                  <a:pt x="3869718" y="-58331"/>
                  <a:pt x="3772736" y="3913"/>
                  <a:pt x="3956294" y="0"/>
                </a:cubicBezTo>
                <a:cubicBezTo>
                  <a:pt x="4139852" y="-3913"/>
                  <a:pt x="4358250" y="30923"/>
                  <a:pt x="4592742" y="0"/>
                </a:cubicBezTo>
                <a:cubicBezTo>
                  <a:pt x="4827234" y="-30923"/>
                  <a:pt x="4886157" y="9408"/>
                  <a:pt x="5103046" y="0"/>
                </a:cubicBezTo>
                <a:cubicBezTo>
                  <a:pt x="5319935" y="-9408"/>
                  <a:pt x="5478214" y="24350"/>
                  <a:pt x="5613351" y="0"/>
                </a:cubicBezTo>
                <a:cubicBezTo>
                  <a:pt x="5748488" y="-24350"/>
                  <a:pt x="5978874" y="57892"/>
                  <a:pt x="6307136" y="0"/>
                </a:cubicBezTo>
                <a:cubicBezTo>
                  <a:pt x="6358334" y="159775"/>
                  <a:pt x="6241497" y="310251"/>
                  <a:pt x="6307136" y="571500"/>
                </a:cubicBezTo>
                <a:cubicBezTo>
                  <a:pt x="6372775" y="832749"/>
                  <a:pt x="6264415" y="923819"/>
                  <a:pt x="6307136" y="1040130"/>
                </a:cubicBezTo>
                <a:cubicBezTo>
                  <a:pt x="6349857" y="1156441"/>
                  <a:pt x="6263943" y="1548614"/>
                  <a:pt x="6307136" y="1714500"/>
                </a:cubicBezTo>
                <a:cubicBezTo>
                  <a:pt x="6350329" y="1880386"/>
                  <a:pt x="6264417" y="2076824"/>
                  <a:pt x="6307136" y="2286000"/>
                </a:cubicBezTo>
                <a:cubicBezTo>
                  <a:pt x="6349855" y="2495176"/>
                  <a:pt x="6277072" y="2619645"/>
                  <a:pt x="6307136" y="2857500"/>
                </a:cubicBezTo>
                <a:cubicBezTo>
                  <a:pt x="6337200" y="3095355"/>
                  <a:pt x="6293914" y="3202627"/>
                  <a:pt x="6307136" y="3326130"/>
                </a:cubicBezTo>
                <a:cubicBezTo>
                  <a:pt x="6320358" y="3449633"/>
                  <a:pt x="6259392" y="3752768"/>
                  <a:pt x="6307136" y="3897630"/>
                </a:cubicBezTo>
                <a:cubicBezTo>
                  <a:pt x="6354880" y="4042492"/>
                  <a:pt x="6265717" y="4134421"/>
                  <a:pt x="6307136" y="4314825"/>
                </a:cubicBezTo>
                <a:cubicBezTo>
                  <a:pt x="6348555" y="4495230"/>
                  <a:pt x="6291617" y="4841092"/>
                  <a:pt x="6307136" y="5143500"/>
                </a:cubicBezTo>
                <a:cubicBezTo>
                  <a:pt x="6000562" y="5207237"/>
                  <a:pt x="5813596" y="5121548"/>
                  <a:pt x="5670689" y="5143500"/>
                </a:cubicBezTo>
                <a:cubicBezTo>
                  <a:pt x="5527782" y="5165452"/>
                  <a:pt x="5389282" y="5090414"/>
                  <a:pt x="5160384" y="5143500"/>
                </a:cubicBezTo>
                <a:cubicBezTo>
                  <a:pt x="4931487" y="5196586"/>
                  <a:pt x="4777810" y="5116849"/>
                  <a:pt x="4650079" y="5143500"/>
                </a:cubicBezTo>
                <a:cubicBezTo>
                  <a:pt x="4522348" y="5170151"/>
                  <a:pt x="4270485" y="5078937"/>
                  <a:pt x="3950561" y="5143500"/>
                </a:cubicBezTo>
                <a:cubicBezTo>
                  <a:pt x="3630637" y="5208063"/>
                  <a:pt x="3577357" y="5077426"/>
                  <a:pt x="3314113" y="5143500"/>
                </a:cubicBezTo>
                <a:cubicBezTo>
                  <a:pt x="3050869" y="5209574"/>
                  <a:pt x="3000916" y="5092940"/>
                  <a:pt x="2866880" y="5143500"/>
                </a:cubicBezTo>
                <a:cubicBezTo>
                  <a:pt x="2732844" y="5194060"/>
                  <a:pt x="2443603" y="5079425"/>
                  <a:pt x="2167361" y="5143500"/>
                </a:cubicBezTo>
                <a:cubicBezTo>
                  <a:pt x="1891119" y="5207575"/>
                  <a:pt x="1844464" y="5104544"/>
                  <a:pt x="1720128" y="5143500"/>
                </a:cubicBezTo>
                <a:cubicBezTo>
                  <a:pt x="1595792" y="5182456"/>
                  <a:pt x="1380208" y="5116549"/>
                  <a:pt x="1083681" y="5143500"/>
                </a:cubicBezTo>
                <a:cubicBezTo>
                  <a:pt x="787154" y="5170451"/>
                  <a:pt x="824312" y="5112995"/>
                  <a:pt x="699519" y="5143500"/>
                </a:cubicBezTo>
                <a:cubicBezTo>
                  <a:pt x="574726" y="5174005"/>
                  <a:pt x="269157" y="5062567"/>
                  <a:pt x="0" y="5143500"/>
                </a:cubicBezTo>
                <a:cubicBezTo>
                  <a:pt x="-58932" y="5004137"/>
                  <a:pt x="55510" y="4721509"/>
                  <a:pt x="0" y="4520565"/>
                </a:cubicBezTo>
                <a:cubicBezTo>
                  <a:pt x="-55510" y="4319621"/>
                  <a:pt x="6038" y="4130440"/>
                  <a:pt x="0" y="3949065"/>
                </a:cubicBezTo>
                <a:cubicBezTo>
                  <a:pt x="-6038" y="3767690"/>
                  <a:pt x="2470" y="3530803"/>
                  <a:pt x="0" y="3326130"/>
                </a:cubicBezTo>
                <a:cubicBezTo>
                  <a:pt x="-2470" y="3121457"/>
                  <a:pt x="48097" y="2814534"/>
                  <a:pt x="0" y="2651760"/>
                </a:cubicBezTo>
                <a:cubicBezTo>
                  <a:pt x="-48097" y="2488986"/>
                  <a:pt x="4862" y="2320450"/>
                  <a:pt x="0" y="2131695"/>
                </a:cubicBezTo>
                <a:cubicBezTo>
                  <a:pt x="-4862" y="1942940"/>
                  <a:pt x="40535" y="1751901"/>
                  <a:pt x="0" y="1508760"/>
                </a:cubicBezTo>
                <a:cubicBezTo>
                  <a:pt x="-40535" y="1265620"/>
                  <a:pt x="31971" y="1204757"/>
                  <a:pt x="0" y="1091565"/>
                </a:cubicBezTo>
                <a:cubicBezTo>
                  <a:pt x="-31971" y="978373"/>
                  <a:pt x="38652" y="754360"/>
                  <a:pt x="0" y="571500"/>
                </a:cubicBezTo>
                <a:cubicBezTo>
                  <a:pt x="-38652" y="388640"/>
                  <a:pt x="9587" y="24464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573027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i-FI" dirty="0"/>
              <a:t>Haku auki 15.4.- 26.4.2024, opiskelupaikkoja </a:t>
            </a:r>
            <a:r>
              <a:rPr lang="fi-FI" dirty="0">
                <a:highlight>
                  <a:srgbClr val="FFFF00"/>
                </a:highlight>
              </a:rPr>
              <a:t>10 </a:t>
            </a:r>
          </a:p>
          <a:p>
            <a:r>
              <a:rPr lang="fi-FI" dirty="0"/>
              <a:t>Hakuhaastattelut 19.4. 23.4, 24.4, 29.4.2024</a:t>
            </a:r>
          </a:p>
          <a:p>
            <a:r>
              <a:rPr lang="fi-FI" dirty="0"/>
              <a:t>Hakutulokset julkaistaan 24.5.2024.</a:t>
            </a:r>
          </a:p>
          <a:p>
            <a:r>
              <a:rPr lang="fi-FI" dirty="0"/>
              <a:t>Opettajaohjaaja yhteydessä ennen 7.6.2024 valittuun opiskelijaan. Opinnot alkavat syksyllä 2024.</a:t>
            </a:r>
          </a:p>
          <a:p>
            <a:r>
              <a:rPr lang="fi-FI" dirty="0"/>
              <a:t>Seuraava haku on 11.11. – 22.11.2024.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Hakuhaastattelu</a:t>
            </a:r>
          </a:p>
          <a:p>
            <a:r>
              <a:rPr lang="fi-FI" dirty="0"/>
              <a:t>Hakukelpoiset haastatellaan.</a:t>
            </a:r>
          </a:p>
          <a:p>
            <a:r>
              <a:rPr lang="fi-FI" dirty="0"/>
              <a:t>Haastattelu on </a:t>
            </a:r>
            <a:r>
              <a:rPr lang="fi-FI" b="1" dirty="0">
                <a:highlight>
                  <a:srgbClr val="FFFF00"/>
                </a:highlight>
              </a:rPr>
              <a:t>suomen kielellä.   </a:t>
            </a:r>
          </a:p>
          <a:p>
            <a:r>
              <a:rPr lang="fi-FI" dirty="0"/>
              <a:t>Haastattelu varataan </a:t>
            </a:r>
            <a:r>
              <a:rPr lang="fi-FI" b="1" dirty="0"/>
              <a:t>30 minuuttia / </a:t>
            </a:r>
            <a:r>
              <a:rPr lang="fi-FI" dirty="0"/>
              <a:t>hakukelpoinen.</a:t>
            </a:r>
          </a:p>
          <a:p>
            <a:r>
              <a:rPr lang="fi-FI" dirty="0"/>
              <a:t>Haastattelu tapahtuu teamsissä, verkossa.</a:t>
            </a:r>
          </a:p>
          <a:p>
            <a:r>
              <a:rPr lang="fi-FI" dirty="0"/>
              <a:t>Teamsissä käytämme kuvaa ja ääntä. </a:t>
            </a:r>
          </a:p>
          <a:p>
            <a:r>
              <a:rPr lang="fi-FI" dirty="0"/>
              <a:t>Haastattelussa selvitetään suomen kielen osaaminen ja motivaatio.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A74B52-02E5-144A-95B6-85856EF8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5507CC-6646-0840-A52C-552313EB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DE4FBD-D3B6-1D42-BF39-6903EA0C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00899" y="914400"/>
            <a:ext cx="4781551" cy="5143500"/>
          </a:xfrm>
          <a:custGeom>
            <a:avLst/>
            <a:gdLst>
              <a:gd name="connsiteX0" fmla="*/ 0 w 4781551"/>
              <a:gd name="connsiteY0" fmla="*/ 0 h 5143500"/>
              <a:gd name="connsiteX1" fmla="*/ 549878 w 4781551"/>
              <a:gd name="connsiteY1" fmla="*/ 0 h 5143500"/>
              <a:gd name="connsiteX2" fmla="*/ 1051941 w 4781551"/>
              <a:gd name="connsiteY2" fmla="*/ 0 h 5143500"/>
              <a:gd name="connsiteX3" fmla="*/ 1554004 w 4781551"/>
              <a:gd name="connsiteY3" fmla="*/ 0 h 5143500"/>
              <a:gd name="connsiteX4" fmla="*/ 2056067 w 4781551"/>
              <a:gd name="connsiteY4" fmla="*/ 0 h 5143500"/>
              <a:gd name="connsiteX5" fmla="*/ 2605945 w 4781551"/>
              <a:gd name="connsiteY5" fmla="*/ 0 h 5143500"/>
              <a:gd name="connsiteX6" fmla="*/ 3155824 w 4781551"/>
              <a:gd name="connsiteY6" fmla="*/ 0 h 5143500"/>
              <a:gd name="connsiteX7" fmla="*/ 3849149 w 4781551"/>
              <a:gd name="connsiteY7" fmla="*/ 0 h 5143500"/>
              <a:gd name="connsiteX8" fmla="*/ 4781551 w 4781551"/>
              <a:gd name="connsiteY8" fmla="*/ 0 h 5143500"/>
              <a:gd name="connsiteX9" fmla="*/ 4781551 w 4781551"/>
              <a:gd name="connsiteY9" fmla="*/ 674370 h 5143500"/>
              <a:gd name="connsiteX10" fmla="*/ 4781551 w 4781551"/>
              <a:gd name="connsiteY10" fmla="*/ 1143000 h 5143500"/>
              <a:gd name="connsiteX11" fmla="*/ 4781551 w 4781551"/>
              <a:gd name="connsiteY11" fmla="*/ 1714500 h 5143500"/>
              <a:gd name="connsiteX12" fmla="*/ 4781551 w 4781551"/>
              <a:gd name="connsiteY12" fmla="*/ 2337435 h 5143500"/>
              <a:gd name="connsiteX13" fmla="*/ 4781551 w 4781551"/>
              <a:gd name="connsiteY13" fmla="*/ 2754630 h 5143500"/>
              <a:gd name="connsiteX14" fmla="*/ 4781551 w 4781551"/>
              <a:gd name="connsiteY14" fmla="*/ 3429000 h 5143500"/>
              <a:gd name="connsiteX15" fmla="*/ 4781551 w 4781551"/>
              <a:gd name="connsiteY15" fmla="*/ 4000500 h 5143500"/>
              <a:gd name="connsiteX16" fmla="*/ 4781551 w 4781551"/>
              <a:gd name="connsiteY16" fmla="*/ 4520565 h 5143500"/>
              <a:gd name="connsiteX17" fmla="*/ 4781551 w 4781551"/>
              <a:gd name="connsiteY17" fmla="*/ 5143500 h 5143500"/>
              <a:gd name="connsiteX18" fmla="*/ 4231673 w 4781551"/>
              <a:gd name="connsiteY18" fmla="*/ 5143500 h 5143500"/>
              <a:gd name="connsiteX19" fmla="*/ 3681794 w 4781551"/>
              <a:gd name="connsiteY19" fmla="*/ 5143500 h 5143500"/>
              <a:gd name="connsiteX20" fmla="*/ 3036285 w 4781551"/>
              <a:gd name="connsiteY20" fmla="*/ 5143500 h 5143500"/>
              <a:gd name="connsiteX21" fmla="*/ 2534222 w 4781551"/>
              <a:gd name="connsiteY21" fmla="*/ 5143500 h 5143500"/>
              <a:gd name="connsiteX22" fmla="*/ 1888713 w 4781551"/>
              <a:gd name="connsiteY22" fmla="*/ 5143500 h 5143500"/>
              <a:gd name="connsiteX23" fmla="*/ 1243203 w 4781551"/>
              <a:gd name="connsiteY23" fmla="*/ 5143500 h 5143500"/>
              <a:gd name="connsiteX24" fmla="*/ 549878 w 4781551"/>
              <a:gd name="connsiteY24" fmla="*/ 5143500 h 5143500"/>
              <a:gd name="connsiteX25" fmla="*/ 0 w 4781551"/>
              <a:gd name="connsiteY25" fmla="*/ 5143500 h 5143500"/>
              <a:gd name="connsiteX26" fmla="*/ 0 w 4781551"/>
              <a:gd name="connsiteY26" fmla="*/ 4726305 h 5143500"/>
              <a:gd name="connsiteX27" fmla="*/ 0 w 4781551"/>
              <a:gd name="connsiteY27" fmla="*/ 4206240 h 5143500"/>
              <a:gd name="connsiteX28" fmla="*/ 0 w 4781551"/>
              <a:gd name="connsiteY28" fmla="*/ 3737610 h 5143500"/>
              <a:gd name="connsiteX29" fmla="*/ 0 w 4781551"/>
              <a:gd name="connsiteY29" fmla="*/ 3320415 h 5143500"/>
              <a:gd name="connsiteX30" fmla="*/ 0 w 4781551"/>
              <a:gd name="connsiteY30" fmla="*/ 2800350 h 5143500"/>
              <a:gd name="connsiteX31" fmla="*/ 0 w 4781551"/>
              <a:gd name="connsiteY31" fmla="*/ 2383155 h 5143500"/>
              <a:gd name="connsiteX32" fmla="*/ 0 w 4781551"/>
              <a:gd name="connsiteY32" fmla="*/ 1708785 h 5143500"/>
              <a:gd name="connsiteX33" fmla="*/ 0 w 4781551"/>
              <a:gd name="connsiteY33" fmla="*/ 1291590 h 5143500"/>
              <a:gd name="connsiteX34" fmla="*/ 0 w 4781551"/>
              <a:gd name="connsiteY34" fmla="*/ 771525 h 5143500"/>
              <a:gd name="connsiteX35" fmla="*/ 0 w 4781551"/>
              <a:gd name="connsiteY3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81551" h="5143500" fill="none" extrusionOk="0">
                <a:moveTo>
                  <a:pt x="0" y="0"/>
                </a:moveTo>
                <a:cubicBezTo>
                  <a:pt x="273232" y="-5723"/>
                  <a:pt x="350070" y="43663"/>
                  <a:pt x="549878" y="0"/>
                </a:cubicBezTo>
                <a:cubicBezTo>
                  <a:pt x="749686" y="-43663"/>
                  <a:pt x="827780" y="15226"/>
                  <a:pt x="1051941" y="0"/>
                </a:cubicBezTo>
                <a:cubicBezTo>
                  <a:pt x="1276102" y="-15226"/>
                  <a:pt x="1406946" y="6618"/>
                  <a:pt x="1554004" y="0"/>
                </a:cubicBezTo>
                <a:cubicBezTo>
                  <a:pt x="1701062" y="-6618"/>
                  <a:pt x="1921462" y="30650"/>
                  <a:pt x="2056067" y="0"/>
                </a:cubicBezTo>
                <a:cubicBezTo>
                  <a:pt x="2190672" y="-30650"/>
                  <a:pt x="2402166" y="62794"/>
                  <a:pt x="2605945" y="0"/>
                </a:cubicBezTo>
                <a:cubicBezTo>
                  <a:pt x="2809724" y="-62794"/>
                  <a:pt x="2957143" y="12374"/>
                  <a:pt x="3155824" y="0"/>
                </a:cubicBezTo>
                <a:cubicBezTo>
                  <a:pt x="3354505" y="-12374"/>
                  <a:pt x="3663187" y="70490"/>
                  <a:pt x="3849149" y="0"/>
                </a:cubicBezTo>
                <a:cubicBezTo>
                  <a:pt x="4035112" y="-70490"/>
                  <a:pt x="4316403" y="54347"/>
                  <a:pt x="4781551" y="0"/>
                </a:cubicBezTo>
                <a:cubicBezTo>
                  <a:pt x="4804830" y="317640"/>
                  <a:pt x="4713911" y="357537"/>
                  <a:pt x="4781551" y="674370"/>
                </a:cubicBezTo>
                <a:cubicBezTo>
                  <a:pt x="4849191" y="991203"/>
                  <a:pt x="4743400" y="1030950"/>
                  <a:pt x="4781551" y="1143000"/>
                </a:cubicBezTo>
                <a:cubicBezTo>
                  <a:pt x="4819702" y="1255050"/>
                  <a:pt x="4751662" y="1585756"/>
                  <a:pt x="4781551" y="1714500"/>
                </a:cubicBezTo>
                <a:cubicBezTo>
                  <a:pt x="4811440" y="1843244"/>
                  <a:pt x="4732641" y="2159159"/>
                  <a:pt x="4781551" y="2337435"/>
                </a:cubicBezTo>
                <a:cubicBezTo>
                  <a:pt x="4830461" y="2515712"/>
                  <a:pt x="4737298" y="2637521"/>
                  <a:pt x="4781551" y="2754630"/>
                </a:cubicBezTo>
                <a:cubicBezTo>
                  <a:pt x="4825804" y="2871740"/>
                  <a:pt x="4773885" y="3292054"/>
                  <a:pt x="4781551" y="3429000"/>
                </a:cubicBezTo>
                <a:cubicBezTo>
                  <a:pt x="4789217" y="3565946"/>
                  <a:pt x="4726922" y="3724859"/>
                  <a:pt x="4781551" y="4000500"/>
                </a:cubicBezTo>
                <a:cubicBezTo>
                  <a:pt x="4836180" y="4276141"/>
                  <a:pt x="4774248" y="4364526"/>
                  <a:pt x="4781551" y="4520565"/>
                </a:cubicBezTo>
                <a:cubicBezTo>
                  <a:pt x="4788854" y="4676604"/>
                  <a:pt x="4723337" y="4877872"/>
                  <a:pt x="4781551" y="5143500"/>
                </a:cubicBezTo>
                <a:cubicBezTo>
                  <a:pt x="4639063" y="5179589"/>
                  <a:pt x="4457065" y="5115606"/>
                  <a:pt x="4231673" y="5143500"/>
                </a:cubicBezTo>
                <a:cubicBezTo>
                  <a:pt x="4006281" y="5171394"/>
                  <a:pt x="3813518" y="5115970"/>
                  <a:pt x="3681794" y="5143500"/>
                </a:cubicBezTo>
                <a:cubicBezTo>
                  <a:pt x="3550070" y="5171030"/>
                  <a:pt x="3318560" y="5133034"/>
                  <a:pt x="3036285" y="5143500"/>
                </a:cubicBezTo>
                <a:cubicBezTo>
                  <a:pt x="2754010" y="5153966"/>
                  <a:pt x="2747885" y="5087214"/>
                  <a:pt x="2534222" y="5143500"/>
                </a:cubicBezTo>
                <a:cubicBezTo>
                  <a:pt x="2320559" y="5199786"/>
                  <a:pt x="2024076" y="5117872"/>
                  <a:pt x="1888713" y="5143500"/>
                </a:cubicBezTo>
                <a:cubicBezTo>
                  <a:pt x="1753350" y="5169128"/>
                  <a:pt x="1400243" y="5126668"/>
                  <a:pt x="1243203" y="5143500"/>
                </a:cubicBezTo>
                <a:cubicBezTo>
                  <a:pt x="1086163" y="5160332"/>
                  <a:pt x="866585" y="5073299"/>
                  <a:pt x="549878" y="5143500"/>
                </a:cubicBezTo>
                <a:cubicBezTo>
                  <a:pt x="233171" y="5213701"/>
                  <a:pt x="113384" y="5097055"/>
                  <a:pt x="0" y="5143500"/>
                </a:cubicBezTo>
                <a:cubicBezTo>
                  <a:pt x="-42684" y="4987860"/>
                  <a:pt x="2273" y="4818040"/>
                  <a:pt x="0" y="4726305"/>
                </a:cubicBezTo>
                <a:cubicBezTo>
                  <a:pt x="-2273" y="4634571"/>
                  <a:pt x="29173" y="4355128"/>
                  <a:pt x="0" y="4206240"/>
                </a:cubicBezTo>
                <a:cubicBezTo>
                  <a:pt x="-29173" y="4057352"/>
                  <a:pt x="34384" y="3953448"/>
                  <a:pt x="0" y="3737610"/>
                </a:cubicBezTo>
                <a:cubicBezTo>
                  <a:pt x="-34384" y="3521772"/>
                  <a:pt x="3424" y="3474145"/>
                  <a:pt x="0" y="3320415"/>
                </a:cubicBezTo>
                <a:cubicBezTo>
                  <a:pt x="-3424" y="3166685"/>
                  <a:pt x="22801" y="2964213"/>
                  <a:pt x="0" y="2800350"/>
                </a:cubicBezTo>
                <a:cubicBezTo>
                  <a:pt x="-22801" y="2636488"/>
                  <a:pt x="40105" y="2484467"/>
                  <a:pt x="0" y="2383155"/>
                </a:cubicBezTo>
                <a:cubicBezTo>
                  <a:pt x="-40105" y="2281844"/>
                  <a:pt x="33271" y="1950533"/>
                  <a:pt x="0" y="1708785"/>
                </a:cubicBezTo>
                <a:cubicBezTo>
                  <a:pt x="-33271" y="1467037"/>
                  <a:pt x="22782" y="1435462"/>
                  <a:pt x="0" y="1291590"/>
                </a:cubicBezTo>
                <a:cubicBezTo>
                  <a:pt x="-22782" y="1147719"/>
                  <a:pt x="19620" y="930804"/>
                  <a:pt x="0" y="771525"/>
                </a:cubicBezTo>
                <a:cubicBezTo>
                  <a:pt x="-19620" y="612247"/>
                  <a:pt x="1567" y="252039"/>
                  <a:pt x="0" y="0"/>
                </a:cubicBezTo>
                <a:close/>
              </a:path>
              <a:path w="4781551" h="5143500" stroke="0" extrusionOk="0">
                <a:moveTo>
                  <a:pt x="0" y="0"/>
                </a:moveTo>
                <a:cubicBezTo>
                  <a:pt x="185579" y="-3118"/>
                  <a:pt x="315471" y="13128"/>
                  <a:pt x="454247" y="0"/>
                </a:cubicBezTo>
                <a:cubicBezTo>
                  <a:pt x="593023" y="-13128"/>
                  <a:pt x="778168" y="47376"/>
                  <a:pt x="1004126" y="0"/>
                </a:cubicBezTo>
                <a:cubicBezTo>
                  <a:pt x="1230084" y="-47376"/>
                  <a:pt x="1503905" y="64935"/>
                  <a:pt x="1649635" y="0"/>
                </a:cubicBezTo>
                <a:cubicBezTo>
                  <a:pt x="1795365" y="-64935"/>
                  <a:pt x="2196551" y="23749"/>
                  <a:pt x="2342960" y="0"/>
                </a:cubicBezTo>
                <a:cubicBezTo>
                  <a:pt x="2489369" y="-23749"/>
                  <a:pt x="2809243" y="58514"/>
                  <a:pt x="3036285" y="0"/>
                </a:cubicBezTo>
                <a:cubicBezTo>
                  <a:pt x="3263327" y="-58514"/>
                  <a:pt x="3505154" y="8844"/>
                  <a:pt x="3633979" y="0"/>
                </a:cubicBezTo>
                <a:cubicBezTo>
                  <a:pt x="3762804" y="-8844"/>
                  <a:pt x="3953522" y="36194"/>
                  <a:pt x="4088226" y="0"/>
                </a:cubicBezTo>
                <a:cubicBezTo>
                  <a:pt x="4222930" y="-36194"/>
                  <a:pt x="4621468" y="70869"/>
                  <a:pt x="4781551" y="0"/>
                </a:cubicBezTo>
                <a:cubicBezTo>
                  <a:pt x="4835798" y="142881"/>
                  <a:pt x="4730940" y="304552"/>
                  <a:pt x="4781551" y="468630"/>
                </a:cubicBezTo>
                <a:cubicBezTo>
                  <a:pt x="4832162" y="632708"/>
                  <a:pt x="4749763" y="701597"/>
                  <a:pt x="4781551" y="885825"/>
                </a:cubicBezTo>
                <a:cubicBezTo>
                  <a:pt x="4813339" y="1070054"/>
                  <a:pt x="4773916" y="1186957"/>
                  <a:pt x="4781551" y="1303020"/>
                </a:cubicBezTo>
                <a:cubicBezTo>
                  <a:pt x="4789186" y="1419084"/>
                  <a:pt x="4726964" y="1703581"/>
                  <a:pt x="4781551" y="1977390"/>
                </a:cubicBezTo>
                <a:cubicBezTo>
                  <a:pt x="4836138" y="2251199"/>
                  <a:pt x="4731159" y="2288220"/>
                  <a:pt x="4781551" y="2497455"/>
                </a:cubicBezTo>
                <a:cubicBezTo>
                  <a:pt x="4831943" y="2706690"/>
                  <a:pt x="4764694" y="2978358"/>
                  <a:pt x="4781551" y="3120390"/>
                </a:cubicBezTo>
                <a:cubicBezTo>
                  <a:pt x="4798408" y="3262422"/>
                  <a:pt x="4775385" y="3419972"/>
                  <a:pt x="4781551" y="3537585"/>
                </a:cubicBezTo>
                <a:cubicBezTo>
                  <a:pt x="4787717" y="3655198"/>
                  <a:pt x="4737384" y="3984507"/>
                  <a:pt x="4781551" y="4211955"/>
                </a:cubicBezTo>
                <a:cubicBezTo>
                  <a:pt x="4825718" y="4439403"/>
                  <a:pt x="4725652" y="4694110"/>
                  <a:pt x="4781551" y="5143500"/>
                </a:cubicBezTo>
                <a:cubicBezTo>
                  <a:pt x="4509162" y="5205096"/>
                  <a:pt x="4397227" y="5078774"/>
                  <a:pt x="4183857" y="5143500"/>
                </a:cubicBezTo>
                <a:cubicBezTo>
                  <a:pt x="3970487" y="5208226"/>
                  <a:pt x="3819743" y="5109536"/>
                  <a:pt x="3681794" y="5143500"/>
                </a:cubicBezTo>
                <a:cubicBezTo>
                  <a:pt x="3543845" y="5177464"/>
                  <a:pt x="3301490" y="5077051"/>
                  <a:pt x="3036285" y="5143500"/>
                </a:cubicBezTo>
                <a:cubicBezTo>
                  <a:pt x="2771080" y="5209949"/>
                  <a:pt x="2630951" y="5101501"/>
                  <a:pt x="2438591" y="5143500"/>
                </a:cubicBezTo>
                <a:cubicBezTo>
                  <a:pt x="2246231" y="5185499"/>
                  <a:pt x="2045025" y="5132022"/>
                  <a:pt x="1936528" y="5143500"/>
                </a:cubicBezTo>
                <a:cubicBezTo>
                  <a:pt x="1828031" y="5154978"/>
                  <a:pt x="1531625" y="5089098"/>
                  <a:pt x="1338834" y="5143500"/>
                </a:cubicBezTo>
                <a:cubicBezTo>
                  <a:pt x="1146043" y="5197902"/>
                  <a:pt x="948765" y="5140709"/>
                  <a:pt x="788956" y="5143500"/>
                </a:cubicBezTo>
                <a:cubicBezTo>
                  <a:pt x="629147" y="5146291"/>
                  <a:pt x="273651" y="5053176"/>
                  <a:pt x="0" y="5143500"/>
                </a:cubicBezTo>
                <a:cubicBezTo>
                  <a:pt x="-16179" y="4855549"/>
                  <a:pt x="7884" y="4828613"/>
                  <a:pt x="0" y="4520565"/>
                </a:cubicBezTo>
                <a:cubicBezTo>
                  <a:pt x="-7884" y="4212518"/>
                  <a:pt x="8575" y="4234634"/>
                  <a:pt x="0" y="4103370"/>
                </a:cubicBezTo>
                <a:cubicBezTo>
                  <a:pt x="-8575" y="3972106"/>
                  <a:pt x="41227" y="3748293"/>
                  <a:pt x="0" y="3634740"/>
                </a:cubicBezTo>
                <a:cubicBezTo>
                  <a:pt x="-41227" y="3521187"/>
                  <a:pt x="51514" y="3325376"/>
                  <a:pt x="0" y="3063240"/>
                </a:cubicBezTo>
                <a:cubicBezTo>
                  <a:pt x="-51514" y="2801104"/>
                  <a:pt x="80873" y="2540048"/>
                  <a:pt x="0" y="2388870"/>
                </a:cubicBezTo>
                <a:cubicBezTo>
                  <a:pt x="-80873" y="2237692"/>
                  <a:pt x="48249" y="2111180"/>
                  <a:pt x="0" y="1971675"/>
                </a:cubicBezTo>
                <a:cubicBezTo>
                  <a:pt x="-48249" y="1832170"/>
                  <a:pt x="21898" y="1681105"/>
                  <a:pt x="0" y="1503045"/>
                </a:cubicBezTo>
                <a:cubicBezTo>
                  <a:pt x="-21898" y="1324985"/>
                  <a:pt x="72524" y="1001745"/>
                  <a:pt x="0" y="828675"/>
                </a:cubicBezTo>
                <a:cubicBezTo>
                  <a:pt x="-72524" y="655605"/>
                  <a:pt x="58714" y="33225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0208106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Valmistaudu haastatteluun:</a:t>
            </a:r>
          </a:p>
          <a:p>
            <a:pPr marL="0" indent="0">
              <a:buNone/>
            </a:pPr>
            <a:r>
              <a:rPr lang="fi-FI" dirty="0"/>
              <a:t>Vastaa kysymyksiin lyhyesti ja napakasti.</a:t>
            </a:r>
          </a:p>
          <a:p>
            <a:pPr marL="0" indent="0">
              <a:buNone/>
            </a:pPr>
            <a:r>
              <a:rPr lang="fi-FI" dirty="0"/>
              <a:t>Esimerkiksi:</a:t>
            </a:r>
          </a:p>
          <a:p>
            <a:pPr marL="0" indent="0">
              <a:buNone/>
            </a:pPr>
            <a:r>
              <a:rPr lang="fi-FI" dirty="0"/>
              <a:t>Kerro, missä teet opetusharjoittelun.</a:t>
            </a:r>
          </a:p>
          <a:p>
            <a:pPr marL="0" indent="0">
              <a:buNone/>
            </a:pPr>
            <a:r>
              <a:rPr lang="fi-FI" dirty="0"/>
              <a:t>Kerro, miten huolehdit opintojesi esim.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ajankäytön 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opintojen rahoituksen?</a:t>
            </a:r>
          </a:p>
          <a:p>
            <a:pPr marL="0" indent="0">
              <a:buNone/>
            </a:pPr>
            <a:r>
              <a:rPr lang="fi-FI" dirty="0"/>
              <a:t>Arvioi, miten osaat opettaa suomeksi?</a:t>
            </a:r>
          </a:p>
          <a:p>
            <a:pPr marL="0" indent="0">
              <a:buNone/>
            </a:pPr>
            <a:r>
              <a:rPr lang="fi-FI" dirty="0"/>
              <a:t>Kerro,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mitä sana opiskelijalähtöinen ohjaus tarkoittaa sinulle konkreettisesti?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mikä on  </a:t>
            </a:r>
            <a:r>
              <a:rPr lang="fi-FI" dirty="0"/>
              <a:t>opettajan  perustehtävä?</a:t>
            </a:r>
          </a:p>
          <a:p>
            <a:pPr marL="0" indent="0">
              <a:buNone/>
            </a:pPr>
            <a:endParaRPr lang="fi-FI" dirty="0"/>
          </a:p>
          <a:p>
            <a:pPr marL="504000" lvl="1" indent="0">
              <a:buNone/>
            </a:pPr>
            <a:endParaRPr lang="fi-FI" dirty="0"/>
          </a:p>
          <a:p>
            <a:pPr marL="504000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903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BE67-CB77-4984-90EB-CBC229CF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6"/>
            <a:ext cx="11125200" cy="617188"/>
          </a:xfrm>
        </p:spPr>
        <p:txBody>
          <a:bodyPr/>
          <a:lstStyle/>
          <a:p>
            <a:r>
              <a:rPr lang="fi-FI" sz="3200" dirty="0"/>
              <a:t>Haku ja hakuhaastattelu - </a:t>
            </a:r>
            <a:r>
              <a:rPr lang="fi-FI" sz="2800" dirty="0"/>
              <a:t>Jälkiohjaus, jos et tule valituksi.</a:t>
            </a:r>
            <a:endParaRPr lang="LID4096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E4AA-E263-40E0-A008-F0A049DA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950564"/>
            <a:ext cx="7897812" cy="5126386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Selvitä itsellesi tarkkaan, mikä on opettajan kelpoisuus</a:t>
            </a:r>
            <a:r>
              <a:rPr lang="fi-FI" sz="24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Finlex ja opettajan kelpoisuus</a:t>
            </a:r>
            <a:r>
              <a:rPr lang="fi-FI" sz="2400" dirty="0"/>
              <a:t> </a:t>
            </a:r>
          </a:p>
          <a:p>
            <a:r>
              <a:rPr lang="fi-FI" sz="2400" dirty="0"/>
              <a:t>Huolehdi suomen kielen osaamisestasi </a:t>
            </a:r>
            <a:r>
              <a:rPr lang="fi-FI" sz="24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Opettajan suomen kieli Savonia ammattikorkeakoulu</a:t>
            </a:r>
            <a:endParaRPr lang="fi-FI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Sovi Simhe (</a:t>
            </a:r>
            <a:r>
              <a:rPr lang="en-US" sz="2400" dirty="0"/>
              <a:t>Supporting Immigrants in Higher Education in Finland)</a:t>
            </a:r>
            <a:r>
              <a:rPr lang="fi-FI" sz="2400" dirty="0"/>
              <a:t> palveluiden kanssa ohjaustapaaminen </a:t>
            </a:r>
            <a:r>
              <a:rPr lang="fi-FI" sz="2400" u="sng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Korkeakoulujen SIMHE-palvelut | Opetushallitus (oph.fi)</a:t>
            </a:r>
            <a:endParaRPr lang="fi-FI" sz="24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b="1" dirty="0">
              <a:solidFill>
                <a:srgbClr val="00B050"/>
              </a:solidFill>
            </a:endParaRPr>
          </a:p>
          <a:p>
            <a:r>
              <a:rPr lang="fi-FI" sz="2400" b="1" dirty="0">
                <a:highlight>
                  <a:srgbClr val="00FF00"/>
                </a:highlight>
              </a:rPr>
              <a:t>Seuraava haku on 11.11. – 22.11.2024</a:t>
            </a:r>
          </a:p>
          <a:p>
            <a:r>
              <a:rPr lang="fi-FI" sz="2400" dirty="0"/>
              <a:t>Jatkossa kaksi kertaa vuodessa haku – kevät ja syksy. </a:t>
            </a:r>
          </a:p>
          <a:p>
            <a:endParaRPr lang="LID4096" dirty="0"/>
          </a:p>
        </p:txBody>
      </p:sp>
      <p:pic>
        <p:nvPicPr>
          <p:cNvPr id="8" name="Content Placeholder 7" descr="Field of wildflowers">
            <a:extLst>
              <a:ext uri="{FF2B5EF4-FFF2-40B4-BE49-F238E27FC236}">
                <a16:creationId xmlns:a16="http://schemas.microsoft.com/office/drawing/2014/main" id="{53CCAD13-DD47-B696-446E-A11B5539984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5"/>
          <a:stretch>
            <a:fillRect/>
          </a:stretch>
        </p:blipFill>
        <p:spPr>
          <a:xfrm>
            <a:off x="8688120" y="1969453"/>
            <a:ext cx="3094304" cy="291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8C6F8-224D-7102-4045-CEF6F01D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FF07B-9EF8-9CCC-DDA7-0FE90527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7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9202545-D26B-485C-9E25-62859E92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66950"/>
            <a:ext cx="5616575" cy="1794648"/>
          </a:xfrm>
        </p:spPr>
        <p:txBody>
          <a:bodyPr>
            <a:normAutofit fontScale="90000"/>
          </a:bodyPr>
          <a:lstStyle/>
          <a:p>
            <a:r>
              <a:rPr lang="fi-FI" dirty="0"/>
              <a:t>Kiitos aktivisuudesta, hyvää hakua ja avoimin mielin eteenpäin </a:t>
            </a:r>
            <a:r>
              <a:rPr lang="fi-FI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r>
              <a:rPr lang="fi-FI" dirty="0">
                <a:highlight>
                  <a:srgbClr val="FFFF00"/>
                </a:highlight>
              </a:rPr>
              <a:t> </a:t>
            </a:r>
            <a:endParaRPr lang="LID4096" dirty="0">
              <a:highlight>
                <a:srgbClr val="FFFF00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58F18-B2CD-466B-9484-11991446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061598"/>
            <a:ext cx="5580062" cy="1672452"/>
          </a:xfrm>
        </p:spPr>
        <p:txBody>
          <a:bodyPr/>
          <a:lstStyle/>
          <a:p>
            <a:r>
              <a:rPr lang="fi-FI" dirty="0"/>
              <a:t>Maiju Kangasaho </a:t>
            </a:r>
            <a:r>
              <a:rPr lang="fi-FI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maiju.kangasaho@haaga-helia.fi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/>
              <a:t>puh. 040 544 7336/Maiju</a:t>
            </a:r>
          </a:p>
          <a:p>
            <a:r>
              <a:rPr lang="fi-FI" dirty="0"/>
              <a:t>Mika Saranpää </a:t>
            </a:r>
            <a:r>
              <a:rPr lang="fi-FI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mika.saranpaa@haaga-helia.fi</a:t>
            </a:r>
            <a:r>
              <a:rPr lang="fi-FI" dirty="0">
                <a:solidFill>
                  <a:srgbClr val="00B050"/>
                </a:solidFill>
              </a:rPr>
              <a:t> </a:t>
            </a:r>
          </a:p>
          <a:p>
            <a:endParaRPr lang="LID4096" dirty="0"/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E976D-5A91-AB4D-B2D0-A126959D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Maiju Kangasaho / Haaga-Helia Ammatillinen opettajakorkeakoulu. Kuvat Stock Images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06A27-2D07-2E41-8780-1ACD431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3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2"/>
      </a:accent1>
      <a:accent2>
        <a:srgbClr val="8BADDC"/>
      </a:accent2>
      <a:accent3>
        <a:srgbClr val="00AACD"/>
      </a:accent3>
      <a:accent4>
        <a:srgbClr val="CAD510"/>
      </a:accent4>
      <a:accent5>
        <a:srgbClr val="99C879"/>
      </a:accent5>
      <a:accent6>
        <a:srgbClr val="FBB900"/>
      </a:accent6>
      <a:hlink>
        <a:srgbClr val="DF006E"/>
      </a:hlink>
      <a:folHlink>
        <a:srgbClr val="888B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aga-Helia-powerpoint-pohja.pptx [Read-Only]" id="{85B69CBC-69E6-4F2B-AC01-A2F0A1F659AC}" vid="{187833F4-E17E-4E19-B6ED-FBF677C84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55B41993A414DABB8DD07ACBA0814" ma:contentTypeVersion="1" ma:contentTypeDescription="Create a new document." ma:contentTypeScope="" ma:versionID="3ea0c22b5866975a7b271665de4056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6C03B-CD3A-4EA0-AAA4-0E00E8964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4E12E-7268-4B03-A47B-0755D62B5E31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E4DC25-62AA-44A0-8D5C-DB4489258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1033</TotalTime>
  <Words>664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Wingdings</vt:lpstr>
      <vt:lpstr>Office Theme</vt:lpstr>
      <vt:lpstr>Hakuinfo 17.4.2024 Rinnastamispäätös, opettajan pedagogiset opinnot Haaga-Helia Aokk Rinnastamispäätös opettajan pedagogiset opinnot</vt:lpstr>
      <vt:lpstr>Opettajan kelpoisuus Suomessa</vt:lpstr>
      <vt:lpstr>PowerPoint Presentation</vt:lpstr>
      <vt:lpstr>Opettajan pedagogiset opinnot Haaga-Helia Ammatillisessa opettajakorkeakoulussa</vt:lpstr>
      <vt:lpstr>Opettajan pedagogiset opinnot Haaga-Helia Ammatillisessa opettajakorkeakoulussa</vt:lpstr>
      <vt:lpstr>Opettajan pedagogiset opinnot Haaga-Helia Ammatillisessa opettajakorkeakoulussa </vt:lpstr>
      <vt:lpstr>Haku ja hakuhaastattelu</vt:lpstr>
      <vt:lpstr>Haku ja hakuhaastattelu - Jälkiohjaus, jos et tule valituksi.</vt:lpstr>
      <vt:lpstr>Kiitos aktivisuudesta, hyvää hakua ja avoimin mielin eteenpäin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Kangasaho Maiju</dc:creator>
  <cp:lastModifiedBy>Kangasaho Maiju</cp:lastModifiedBy>
  <cp:revision>1</cp:revision>
  <cp:lastPrinted>2024-04-17T08:50:33Z</cp:lastPrinted>
  <dcterms:created xsi:type="dcterms:W3CDTF">2024-02-26T09:04:03Z</dcterms:created>
  <dcterms:modified xsi:type="dcterms:W3CDTF">2024-04-17T11:00:47Z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0x01010024C55B41993A414DABB8DD07ACBA0814</vt:lpwstr>
  </property>
</Properties>
</file>